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268" r:id="rId3"/>
    <p:sldId id="257" r:id="rId4"/>
    <p:sldId id="271" r:id="rId5"/>
    <p:sldId id="258" r:id="rId6"/>
    <p:sldId id="270" r:id="rId7"/>
    <p:sldId id="262" r:id="rId8"/>
    <p:sldId id="259" r:id="rId9"/>
    <p:sldId id="260" r:id="rId10"/>
    <p:sldId id="261" r:id="rId11"/>
    <p:sldId id="267" r:id="rId12"/>
  </p:sldIdLst>
  <p:sldSz cx="6858000" cy="9906000" type="A4"/>
  <p:notesSz cx="6870700" cy="100076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52" userDrawn="1">
          <p15:clr>
            <a:srgbClr val="A4A3A4"/>
          </p15:clr>
        </p15:guide>
        <p15:guide id="2" pos="216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B73C29-58CF-43A4-ABD3-3FEA72CCF19D}" v="105" dt="2019-05-10T10:25:04.8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2346" y="60"/>
      </p:cViewPr>
      <p:guideLst>
        <p:guide orient="horz" pos="3120"/>
        <p:guide pos="2160"/>
      </p:guideLst>
    </p:cSldViewPr>
  </p:slideViewPr>
  <p:notesTextViewPr>
    <p:cViewPr>
      <p:scale>
        <a:sx n="100" d="100"/>
        <a:sy n="100" d="100"/>
      </p:scale>
      <p:origin x="0" y="0"/>
    </p:cViewPr>
  </p:notesTextViewPr>
  <p:notesViewPr>
    <p:cSldViewPr>
      <p:cViewPr varScale="1">
        <p:scale>
          <a:sx n="48" d="100"/>
          <a:sy n="48" d="100"/>
        </p:scale>
        <p:origin x="-2976" y="-96"/>
      </p:cViewPr>
      <p:guideLst>
        <p:guide orient="horz" pos="3152"/>
        <p:guide pos="216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Helene" userId="1e154c9c-25c7-40ec-9d04-99663cb1d7bc" providerId="ADAL" clId="{C8B73C29-58CF-43A4-ABD3-3FEA72CCF19D}"/>
    <pc:docChg chg="modSld modMainMaster">
      <pc:chgData name="RICHARD Helene" userId="1e154c9c-25c7-40ec-9d04-99663cb1d7bc" providerId="ADAL" clId="{C8B73C29-58CF-43A4-ABD3-3FEA72CCF19D}" dt="2019-05-10T10:25:04.837" v="101" actId="1076"/>
      <pc:docMkLst>
        <pc:docMk/>
      </pc:docMkLst>
      <pc:sldChg chg="modSp">
        <pc:chgData name="RICHARD Helene" userId="1e154c9c-25c7-40ec-9d04-99663cb1d7bc" providerId="ADAL" clId="{C8B73C29-58CF-43A4-ABD3-3FEA72CCF19D}" dt="2019-05-09T14:18:41.419" v="22" actId="14100"/>
        <pc:sldMkLst>
          <pc:docMk/>
          <pc:sldMk cId="0" sldId="257"/>
        </pc:sldMkLst>
        <pc:spChg chg="mod">
          <ac:chgData name="RICHARD Helene" userId="1e154c9c-25c7-40ec-9d04-99663cb1d7bc" providerId="ADAL" clId="{C8B73C29-58CF-43A4-ABD3-3FEA72CCF19D}" dt="2019-05-09T14:17:47.128" v="10" actId="1076"/>
          <ac:spMkLst>
            <pc:docMk/>
            <pc:sldMk cId="0" sldId="257"/>
            <ac:spMk id="4" creationId="{00000000-0000-0000-0000-000000000000}"/>
          </ac:spMkLst>
        </pc:spChg>
        <pc:spChg chg="mod">
          <ac:chgData name="RICHARD Helene" userId="1e154c9c-25c7-40ec-9d04-99663cb1d7bc" providerId="ADAL" clId="{C8B73C29-58CF-43A4-ABD3-3FEA72CCF19D}" dt="2019-05-09T14:17:51.576" v="11" actId="1076"/>
          <ac:spMkLst>
            <pc:docMk/>
            <pc:sldMk cId="0" sldId="257"/>
            <ac:spMk id="5" creationId="{00000000-0000-0000-0000-000000000000}"/>
          </ac:spMkLst>
        </pc:spChg>
        <pc:spChg chg="mod">
          <ac:chgData name="RICHARD Helene" userId="1e154c9c-25c7-40ec-9d04-99663cb1d7bc" providerId="ADAL" clId="{C8B73C29-58CF-43A4-ABD3-3FEA72CCF19D}" dt="2019-05-09T14:16:32.268" v="3"/>
          <ac:spMkLst>
            <pc:docMk/>
            <pc:sldMk cId="0" sldId="257"/>
            <ac:spMk id="6" creationId="{00000000-0000-0000-0000-000000000000}"/>
          </ac:spMkLst>
        </pc:spChg>
        <pc:spChg chg="mod">
          <ac:chgData name="RICHARD Helene" userId="1e154c9c-25c7-40ec-9d04-99663cb1d7bc" providerId="ADAL" clId="{C8B73C29-58CF-43A4-ABD3-3FEA72CCF19D}" dt="2019-05-09T14:16:32.268" v="3"/>
          <ac:spMkLst>
            <pc:docMk/>
            <pc:sldMk cId="0" sldId="257"/>
            <ac:spMk id="7" creationId="{00000000-0000-0000-0000-000000000000}"/>
          </ac:spMkLst>
        </pc:spChg>
        <pc:grpChg chg="mod">
          <ac:chgData name="RICHARD Helene" userId="1e154c9c-25c7-40ec-9d04-99663cb1d7bc" providerId="ADAL" clId="{C8B73C29-58CF-43A4-ABD3-3FEA72CCF19D}" dt="2019-05-09T14:18:31.402" v="20" actId="14100"/>
          <ac:grpSpMkLst>
            <pc:docMk/>
            <pc:sldMk cId="0" sldId="257"/>
            <ac:grpSpMk id="15" creationId="{00000000-0000-0000-0000-000000000000}"/>
          </ac:grpSpMkLst>
        </pc:grpChg>
        <pc:grpChg chg="mod">
          <ac:chgData name="RICHARD Helene" userId="1e154c9c-25c7-40ec-9d04-99663cb1d7bc" providerId="ADAL" clId="{C8B73C29-58CF-43A4-ABD3-3FEA72CCF19D}" dt="2019-05-09T14:18:24.818" v="19" actId="14100"/>
          <ac:grpSpMkLst>
            <pc:docMk/>
            <pc:sldMk cId="0" sldId="257"/>
            <ac:grpSpMk id="19" creationId="{00000000-0000-0000-0000-000000000000}"/>
          </ac:grpSpMkLst>
        </pc:grpChg>
        <pc:grpChg chg="mod">
          <ac:chgData name="RICHARD Helene" userId="1e154c9c-25c7-40ec-9d04-99663cb1d7bc" providerId="ADAL" clId="{C8B73C29-58CF-43A4-ABD3-3FEA72CCF19D}" dt="2019-05-09T14:18:41.419" v="22" actId="14100"/>
          <ac:grpSpMkLst>
            <pc:docMk/>
            <pc:sldMk cId="0" sldId="257"/>
            <ac:grpSpMk id="20" creationId="{00000000-0000-0000-0000-000000000000}"/>
          </ac:grpSpMkLst>
        </pc:grpChg>
      </pc:sldChg>
      <pc:sldChg chg="modSp">
        <pc:chgData name="RICHARD Helene" userId="1e154c9c-25c7-40ec-9d04-99663cb1d7bc" providerId="ADAL" clId="{C8B73C29-58CF-43A4-ABD3-3FEA72CCF19D}" dt="2019-05-09T14:27:58.339" v="72" actId="14100"/>
        <pc:sldMkLst>
          <pc:docMk/>
          <pc:sldMk cId="0" sldId="258"/>
        </pc:sldMkLst>
        <pc:spChg chg="mod">
          <ac:chgData name="RICHARD Helene" userId="1e154c9c-25c7-40ec-9d04-99663cb1d7bc" providerId="ADAL" clId="{C8B73C29-58CF-43A4-ABD3-3FEA72CCF19D}" dt="2019-05-09T14:16:32.268" v="3"/>
          <ac:spMkLst>
            <pc:docMk/>
            <pc:sldMk cId="0" sldId="258"/>
            <ac:spMk id="19" creationId="{00000000-0000-0000-0000-000000000000}"/>
          </ac:spMkLst>
        </pc:spChg>
        <pc:spChg chg="mod">
          <ac:chgData name="RICHARD Helene" userId="1e154c9c-25c7-40ec-9d04-99663cb1d7bc" providerId="ADAL" clId="{C8B73C29-58CF-43A4-ABD3-3FEA72CCF19D}" dt="2019-05-09T14:16:32.268" v="3"/>
          <ac:spMkLst>
            <pc:docMk/>
            <pc:sldMk cId="0" sldId="258"/>
            <ac:spMk id="22" creationId="{00000000-0000-0000-0000-000000000000}"/>
          </ac:spMkLst>
        </pc:spChg>
        <pc:spChg chg="mod">
          <ac:chgData name="RICHARD Helene" userId="1e154c9c-25c7-40ec-9d04-99663cb1d7bc" providerId="ADAL" clId="{C8B73C29-58CF-43A4-ABD3-3FEA72CCF19D}" dt="2019-05-09T14:16:32.268" v="3"/>
          <ac:spMkLst>
            <pc:docMk/>
            <pc:sldMk cId="0" sldId="258"/>
            <ac:spMk id="25" creationId="{00000000-0000-0000-0000-000000000000}"/>
          </ac:spMkLst>
        </pc:spChg>
        <pc:spChg chg="mod">
          <ac:chgData name="RICHARD Helene" userId="1e154c9c-25c7-40ec-9d04-99663cb1d7bc" providerId="ADAL" clId="{C8B73C29-58CF-43A4-ABD3-3FEA72CCF19D}" dt="2019-05-09T14:16:32.268" v="3"/>
          <ac:spMkLst>
            <pc:docMk/>
            <pc:sldMk cId="0" sldId="258"/>
            <ac:spMk id="29" creationId="{00000000-0000-0000-0000-000000000000}"/>
          </ac:spMkLst>
        </pc:spChg>
        <pc:grpChg chg="mod">
          <ac:chgData name="RICHARD Helene" userId="1e154c9c-25c7-40ec-9d04-99663cb1d7bc" providerId="ADAL" clId="{C8B73C29-58CF-43A4-ABD3-3FEA72CCF19D}" dt="2019-05-09T14:19:17.004" v="30" actId="14100"/>
          <ac:grpSpMkLst>
            <pc:docMk/>
            <pc:sldMk cId="0" sldId="258"/>
            <ac:grpSpMk id="16" creationId="{00000000-0000-0000-0000-000000000000}"/>
          </ac:grpSpMkLst>
        </pc:grpChg>
        <pc:grpChg chg="mod">
          <ac:chgData name="RICHARD Helene" userId="1e154c9c-25c7-40ec-9d04-99663cb1d7bc" providerId="ADAL" clId="{C8B73C29-58CF-43A4-ABD3-3FEA72CCF19D}" dt="2019-05-09T14:19:35.860" v="35" actId="14100"/>
          <ac:grpSpMkLst>
            <pc:docMk/>
            <pc:sldMk cId="0" sldId="258"/>
            <ac:grpSpMk id="21" creationId="{00000000-0000-0000-0000-000000000000}"/>
          </ac:grpSpMkLst>
        </pc:grpChg>
        <pc:grpChg chg="mod">
          <ac:chgData name="RICHARD Helene" userId="1e154c9c-25c7-40ec-9d04-99663cb1d7bc" providerId="ADAL" clId="{C8B73C29-58CF-43A4-ABD3-3FEA72CCF19D}" dt="2019-05-09T14:19:45.453" v="38" actId="14100"/>
          <ac:grpSpMkLst>
            <pc:docMk/>
            <pc:sldMk cId="0" sldId="258"/>
            <ac:grpSpMk id="24" creationId="{00000000-0000-0000-0000-000000000000}"/>
          </ac:grpSpMkLst>
        </pc:grpChg>
        <pc:grpChg chg="mod">
          <ac:chgData name="RICHARD Helene" userId="1e154c9c-25c7-40ec-9d04-99663cb1d7bc" providerId="ADAL" clId="{C8B73C29-58CF-43A4-ABD3-3FEA72CCF19D}" dt="2019-05-09T14:27:58.339" v="72" actId="14100"/>
          <ac:grpSpMkLst>
            <pc:docMk/>
            <pc:sldMk cId="0" sldId="258"/>
            <ac:grpSpMk id="28" creationId="{00000000-0000-0000-0000-000000000000}"/>
          </ac:grpSpMkLst>
        </pc:grpChg>
      </pc:sldChg>
      <pc:sldChg chg="modSp">
        <pc:chgData name="RICHARD Helene" userId="1e154c9c-25c7-40ec-9d04-99663cb1d7bc" providerId="ADAL" clId="{C8B73C29-58CF-43A4-ABD3-3FEA72CCF19D}" dt="2019-05-10T10:24:15.243" v="97" actId="14100"/>
        <pc:sldMkLst>
          <pc:docMk/>
          <pc:sldMk cId="0" sldId="259"/>
        </pc:sldMkLst>
        <pc:spChg chg="mod">
          <ac:chgData name="RICHARD Helene" userId="1e154c9c-25c7-40ec-9d04-99663cb1d7bc" providerId="ADAL" clId="{C8B73C29-58CF-43A4-ABD3-3FEA72CCF19D}" dt="2019-05-09T14:30:36.240" v="83" actId="1076"/>
          <ac:spMkLst>
            <pc:docMk/>
            <pc:sldMk cId="0" sldId="259"/>
            <ac:spMk id="4" creationId="{00000000-0000-0000-0000-000000000000}"/>
          </ac:spMkLst>
        </pc:spChg>
        <pc:spChg chg="mod">
          <ac:chgData name="RICHARD Helene" userId="1e154c9c-25c7-40ec-9d04-99663cb1d7bc" providerId="ADAL" clId="{C8B73C29-58CF-43A4-ABD3-3FEA72CCF19D}" dt="2019-05-09T14:16:32.268" v="3"/>
          <ac:spMkLst>
            <pc:docMk/>
            <pc:sldMk cId="0" sldId="259"/>
            <ac:spMk id="5" creationId="{00000000-0000-0000-0000-000000000000}"/>
          </ac:spMkLst>
        </pc:spChg>
        <pc:spChg chg="mod">
          <ac:chgData name="RICHARD Helene" userId="1e154c9c-25c7-40ec-9d04-99663cb1d7bc" providerId="ADAL" clId="{C8B73C29-58CF-43A4-ABD3-3FEA72CCF19D}" dt="2019-05-10T10:24:15.243" v="97" actId="14100"/>
          <ac:spMkLst>
            <pc:docMk/>
            <pc:sldMk cId="0" sldId="259"/>
            <ac:spMk id="6" creationId="{00000000-0000-0000-0000-000000000000}"/>
          </ac:spMkLst>
        </pc:spChg>
        <pc:spChg chg="mod">
          <ac:chgData name="RICHARD Helene" userId="1e154c9c-25c7-40ec-9d04-99663cb1d7bc" providerId="ADAL" clId="{C8B73C29-58CF-43A4-ABD3-3FEA72CCF19D}" dt="2019-05-09T14:30:42.137" v="84" actId="14100"/>
          <ac:spMkLst>
            <pc:docMk/>
            <pc:sldMk cId="0" sldId="259"/>
            <ac:spMk id="7" creationId="{00000000-0000-0000-0000-000000000000}"/>
          </ac:spMkLst>
        </pc:spChg>
        <pc:spChg chg="mod">
          <ac:chgData name="RICHARD Helene" userId="1e154c9c-25c7-40ec-9d04-99663cb1d7bc" providerId="ADAL" clId="{C8B73C29-58CF-43A4-ABD3-3FEA72CCF19D}" dt="2019-05-09T14:30:12.369" v="79" actId="14100"/>
          <ac:spMkLst>
            <pc:docMk/>
            <pc:sldMk cId="0" sldId="259"/>
            <ac:spMk id="9" creationId="{00000000-0000-0000-0000-000000000000}"/>
          </ac:spMkLst>
        </pc:spChg>
        <pc:spChg chg="mod">
          <ac:chgData name="RICHARD Helene" userId="1e154c9c-25c7-40ec-9d04-99663cb1d7bc" providerId="ADAL" clId="{C8B73C29-58CF-43A4-ABD3-3FEA72CCF19D}" dt="2019-05-10T10:23:50.567" v="95" actId="14100"/>
          <ac:spMkLst>
            <pc:docMk/>
            <pc:sldMk cId="0" sldId="259"/>
            <ac:spMk id="12" creationId="{00000000-0000-0000-0000-000000000000}"/>
          </ac:spMkLst>
        </pc:spChg>
        <pc:spChg chg="mod">
          <ac:chgData name="RICHARD Helene" userId="1e154c9c-25c7-40ec-9d04-99663cb1d7bc" providerId="ADAL" clId="{C8B73C29-58CF-43A4-ABD3-3FEA72CCF19D}" dt="2019-05-09T14:21:15.073" v="59" actId="14100"/>
          <ac:spMkLst>
            <pc:docMk/>
            <pc:sldMk cId="0" sldId="259"/>
            <ac:spMk id="13" creationId="{00000000-0000-0000-0000-000000000000}"/>
          </ac:spMkLst>
        </pc:spChg>
        <pc:grpChg chg="mod">
          <ac:chgData name="RICHARD Helene" userId="1e154c9c-25c7-40ec-9d04-99663cb1d7bc" providerId="ADAL" clId="{C8B73C29-58CF-43A4-ABD3-3FEA72CCF19D}" dt="2019-05-10T10:23:56.657" v="96" actId="14100"/>
          <ac:grpSpMkLst>
            <pc:docMk/>
            <pc:sldMk cId="0" sldId="259"/>
            <ac:grpSpMk id="11" creationId="{00000000-0000-0000-0000-000000000000}"/>
          </ac:grpSpMkLst>
        </pc:grpChg>
        <pc:picChg chg="mod">
          <ac:chgData name="RICHARD Helene" userId="1e154c9c-25c7-40ec-9d04-99663cb1d7bc" providerId="ADAL" clId="{C8B73C29-58CF-43A4-ABD3-3FEA72CCF19D}" dt="2019-05-09T14:16:32.268" v="3"/>
          <ac:picMkLst>
            <pc:docMk/>
            <pc:sldMk cId="0" sldId="259"/>
            <ac:picMk id="10" creationId="{00000000-0000-0000-0000-000000000000}"/>
          </ac:picMkLst>
        </pc:picChg>
      </pc:sldChg>
      <pc:sldChg chg="modSp">
        <pc:chgData name="RICHARD Helene" userId="1e154c9c-25c7-40ec-9d04-99663cb1d7bc" providerId="ADAL" clId="{C8B73C29-58CF-43A4-ABD3-3FEA72CCF19D}" dt="2019-05-10T10:25:04.837" v="101" actId="1076"/>
        <pc:sldMkLst>
          <pc:docMk/>
          <pc:sldMk cId="0" sldId="260"/>
        </pc:sldMkLst>
        <pc:spChg chg="mod">
          <ac:chgData name="RICHARD Helene" userId="1e154c9c-25c7-40ec-9d04-99663cb1d7bc" providerId="ADAL" clId="{C8B73C29-58CF-43A4-ABD3-3FEA72CCF19D}" dt="2019-05-09T14:21:28" v="62" actId="1076"/>
          <ac:spMkLst>
            <pc:docMk/>
            <pc:sldMk cId="0" sldId="260"/>
            <ac:spMk id="4" creationId="{00000000-0000-0000-0000-000000000000}"/>
          </ac:spMkLst>
        </pc:spChg>
        <pc:spChg chg="mod">
          <ac:chgData name="RICHARD Helene" userId="1e154c9c-25c7-40ec-9d04-99663cb1d7bc" providerId="ADAL" clId="{C8B73C29-58CF-43A4-ABD3-3FEA72CCF19D}" dt="2019-05-09T14:31:37.099" v="88" actId="1076"/>
          <ac:spMkLst>
            <pc:docMk/>
            <pc:sldMk cId="0" sldId="260"/>
            <ac:spMk id="5" creationId="{00000000-0000-0000-0000-000000000000}"/>
          </ac:spMkLst>
        </pc:spChg>
        <pc:spChg chg="mod">
          <ac:chgData name="RICHARD Helene" userId="1e154c9c-25c7-40ec-9d04-99663cb1d7bc" providerId="ADAL" clId="{C8B73C29-58CF-43A4-ABD3-3FEA72CCF19D}" dt="2019-05-09T14:22:11.771" v="69" actId="1076"/>
          <ac:spMkLst>
            <pc:docMk/>
            <pc:sldMk cId="0" sldId="260"/>
            <ac:spMk id="6" creationId="{00000000-0000-0000-0000-000000000000}"/>
          </ac:spMkLst>
        </pc:spChg>
        <pc:spChg chg="mod">
          <ac:chgData name="RICHARD Helene" userId="1e154c9c-25c7-40ec-9d04-99663cb1d7bc" providerId="ADAL" clId="{C8B73C29-58CF-43A4-ABD3-3FEA72CCF19D}" dt="2019-05-10T10:25:04.837" v="101" actId="1076"/>
          <ac:spMkLst>
            <pc:docMk/>
            <pc:sldMk cId="0" sldId="260"/>
            <ac:spMk id="7" creationId="{00000000-0000-0000-0000-000000000000}"/>
          </ac:spMkLst>
        </pc:spChg>
        <pc:spChg chg="mod">
          <ac:chgData name="RICHARD Helene" userId="1e154c9c-25c7-40ec-9d04-99663cb1d7bc" providerId="ADAL" clId="{C8B73C29-58CF-43A4-ABD3-3FEA72CCF19D}" dt="2019-05-09T14:31:30.236" v="87" actId="1076"/>
          <ac:spMkLst>
            <pc:docMk/>
            <pc:sldMk cId="0" sldId="260"/>
            <ac:spMk id="8" creationId="{00000000-0000-0000-0000-000000000000}"/>
          </ac:spMkLst>
        </pc:spChg>
        <pc:spChg chg="mod">
          <ac:chgData name="RICHARD Helene" userId="1e154c9c-25c7-40ec-9d04-99663cb1d7bc" providerId="ADAL" clId="{C8B73C29-58CF-43A4-ABD3-3FEA72CCF19D}" dt="2019-05-09T14:31:46.571" v="90" actId="14100"/>
          <ac:spMkLst>
            <pc:docMk/>
            <pc:sldMk cId="0" sldId="260"/>
            <ac:spMk id="9" creationId="{00000000-0000-0000-0000-000000000000}"/>
          </ac:spMkLst>
        </pc:spChg>
        <pc:grpChg chg="mod">
          <ac:chgData name="RICHARD Helene" userId="1e154c9c-25c7-40ec-9d04-99663cb1d7bc" providerId="ADAL" clId="{C8B73C29-58CF-43A4-ABD3-3FEA72CCF19D}" dt="2019-05-09T14:21:43.754" v="65" actId="14100"/>
          <ac:grpSpMkLst>
            <pc:docMk/>
            <pc:sldMk cId="0" sldId="260"/>
            <ac:grpSpMk id="12" creationId="{00000000-0000-0000-0000-000000000000}"/>
          </ac:grpSpMkLst>
        </pc:grpChg>
      </pc:sldChg>
      <pc:sldChg chg="modSp">
        <pc:chgData name="RICHARD Helene" userId="1e154c9c-25c7-40ec-9d04-99663cb1d7bc" providerId="ADAL" clId="{C8B73C29-58CF-43A4-ABD3-3FEA72CCF19D}" dt="2019-05-09T14:16:32.268" v="3"/>
        <pc:sldMkLst>
          <pc:docMk/>
          <pc:sldMk cId="0" sldId="261"/>
        </pc:sldMkLst>
        <pc:picChg chg="mod">
          <ac:chgData name="RICHARD Helene" userId="1e154c9c-25c7-40ec-9d04-99663cb1d7bc" providerId="ADAL" clId="{C8B73C29-58CF-43A4-ABD3-3FEA72CCF19D}" dt="2019-05-09T14:16:32.268" v="3"/>
          <ac:picMkLst>
            <pc:docMk/>
            <pc:sldMk cId="0" sldId="261"/>
            <ac:picMk id="1027" creationId="{00000000-0000-0000-0000-000000000000}"/>
          </ac:picMkLst>
        </pc:picChg>
      </pc:sldChg>
      <pc:sldChg chg="modSp">
        <pc:chgData name="RICHARD Helene" userId="1e154c9c-25c7-40ec-9d04-99663cb1d7bc" providerId="ADAL" clId="{C8B73C29-58CF-43A4-ABD3-3FEA72CCF19D}" dt="2019-05-09T14:29:03.621" v="75" actId="1076"/>
        <pc:sldMkLst>
          <pc:docMk/>
          <pc:sldMk cId="0" sldId="262"/>
        </pc:sldMkLst>
        <pc:spChg chg="mod">
          <ac:chgData name="RICHARD Helene" userId="1e154c9c-25c7-40ec-9d04-99663cb1d7bc" providerId="ADAL" clId="{C8B73C29-58CF-43A4-ABD3-3FEA72CCF19D}" dt="2019-05-09T14:20:17.686" v="46" actId="1076"/>
          <ac:spMkLst>
            <pc:docMk/>
            <pc:sldMk cId="0" sldId="262"/>
            <ac:spMk id="6" creationId="{00000000-0000-0000-0000-000000000000}"/>
          </ac:spMkLst>
        </pc:spChg>
        <pc:spChg chg="mod">
          <ac:chgData name="RICHARD Helene" userId="1e154c9c-25c7-40ec-9d04-99663cb1d7bc" providerId="ADAL" clId="{C8B73C29-58CF-43A4-ABD3-3FEA72CCF19D}" dt="2019-05-09T14:16:32.268" v="3"/>
          <ac:spMkLst>
            <pc:docMk/>
            <pc:sldMk cId="0" sldId="262"/>
            <ac:spMk id="7" creationId="{00000000-0000-0000-0000-000000000000}"/>
          </ac:spMkLst>
        </pc:spChg>
        <pc:spChg chg="mod">
          <ac:chgData name="RICHARD Helene" userId="1e154c9c-25c7-40ec-9d04-99663cb1d7bc" providerId="ADAL" clId="{C8B73C29-58CF-43A4-ABD3-3FEA72CCF19D}" dt="2019-05-09T14:29:03.621" v="75" actId="1076"/>
          <ac:spMkLst>
            <pc:docMk/>
            <pc:sldMk cId="0" sldId="262"/>
            <ac:spMk id="8" creationId="{00000000-0000-0000-0000-000000000000}"/>
          </ac:spMkLst>
        </pc:spChg>
        <pc:spChg chg="mod">
          <ac:chgData name="RICHARD Helene" userId="1e154c9c-25c7-40ec-9d04-99663cb1d7bc" providerId="ADAL" clId="{C8B73C29-58CF-43A4-ABD3-3FEA72CCF19D}" dt="2019-05-09T14:20:47.151" v="52" actId="14100"/>
          <ac:spMkLst>
            <pc:docMk/>
            <pc:sldMk cId="0" sldId="262"/>
            <ac:spMk id="17" creationId="{00000000-0000-0000-0000-000000000000}"/>
          </ac:spMkLst>
        </pc:spChg>
        <pc:grpChg chg="mod">
          <ac:chgData name="RICHARD Helene" userId="1e154c9c-25c7-40ec-9d04-99663cb1d7bc" providerId="ADAL" clId="{C8B73C29-58CF-43A4-ABD3-3FEA72CCF19D}" dt="2019-05-09T14:28:58.046" v="74" actId="14100"/>
          <ac:grpSpMkLst>
            <pc:docMk/>
            <pc:sldMk cId="0" sldId="262"/>
            <ac:grpSpMk id="3" creationId="{00000000-0000-0000-0000-000000000000}"/>
          </ac:grpSpMkLst>
        </pc:grpChg>
        <pc:grpChg chg="mod">
          <ac:chgData name="RICHARD Helene" userId="1e154c9c-25c7-40ec-9d04-99663cb1d7bc" providerId="ADAL" clId="{C8B73C29-58CF-43A4-ABD3-3FEA72CCF19D}" dt="2019-05-09T14:20:43.584" v="51" actId="14100"/>
          <ac:grpSpMkLst>
            <pc:docMk/>
            <pc:sldMk cId="0" sldId="262"/>
            <ac:grpSpMk id="5" creationId="{00000000-0000-0000-0000-000000000000}"/>
          </ac:grpSpMkLst>
        </pc:grpChg>
        <pc:grpChg chg="mod">
          <ac:chgData name="RICHARD Helene" userId="1e154c9c-25c7-40ec-9d04-99663cb1d7bc" providerId="ADAL" clId="{C8B73C29-58CF-43A4-ABD3-3FEA72CCF19D}" dt="2019-05-09T14:16:32.268" v="3"/>
          <ac:grpSpMkLst>
            <pc:docMk/>
            <pc:sldMk cId="0" sldId="262"/>
            <ac:grpSpMk id="16" creationId="{00000000-0000-0000-0000-000000000000}"/>
          </ac:grpSpMkLst>
        </pc:grpChg>
      </pc:sldChg>
      <pc:sldChg chg="modSp">
        <pc:chgData name="RICHARD Helene" userId="1e154c9c-25c7-40ec-9d04-99663cb1d7bc" providerId="ADAL" clId="{C8B73C29-58CF-43A4-ABD3-3FEA72CCF19D}" dt="2019-05-09T14:17:01.222" v="4" actId="14100"/>
        <pc:sldMkLst>
          <pc:docMk/>
          <pc:sldMk cId="0" sldId="264"/>
        </pc:sldMkLst>
        <pc:picChg chg="mod">
          <ac:chgData name="RICHARD Helene" userId="1e154c9c-25c7-40ec-9d04-99663cb1d7bc" providerId="ADAL" clId="{C8B73C29-58CF-43A4-ABD3-3FEA72CCF19D}" dt="2019-05-09T14:17:01.222" v="4" actId="14100"/>
          <ac:picMkLst>
            <pc:docMk/>
            <pc:sldMk cId="0" sldId="264"/>
            <ac:picMk id="2050" creationId="{00000000-0000-0000-0000-000000000000}"/>
          </ac:picMkLst>
        </pc:picChg>
      </pc:sldChg>
      <pc:sldChg chg="modSp">
        <pc:chgData name="RICHARD Helene" userId="1e154c9c-25c7-40ec-9d04-99663cb1d7bc" providerId="ADAL" clId="{C8B73C29-58CF-43A4-ABD3-3FEA72CCF19D}" dt="2019-05-09T14:16:32.268" v="3"/>
        <pc:sldMkLst>
          <pc:docMk/>
          <pc:sldMk cId="0" sldId="267"/>
        </pc:sldMkLst>
        <pc:spChg chg="mod">
          <ac:chgData name="RICHARD Helene" userId="1e154c9c-25c7-40ec-9d04-99663cb1d7bc" providerId="ADAL" clId="{C8B73C29-58CF-43A4-ABD3-3FEA72CCF19D}" dt="2019-05-09T14:16:32.268" v="3"/>
          <ac:spMkLst>
            <pc:docMk/>
            <pc:sldMk cId="0" sldId="267"/>
            <ac:spMk id="3" creationId="{00000000-0000-0000-0000-000000000000}"/>
          </ac:spMkLst>
        </pc:spChg>
        <pc:spChg chg="mod">
          <ac:chgData name="RICHARD Helene" userId="1e154c9c-25c7-40ec-9d04-99663cb1d7bc" providerId="ADAL" clId="{C8B73C29-58CF-43A4-ABD3-3FEA72CCF19D}" dt="2019-05-09T14:16:32.268" v="3"/>
          <ac:spMkLst>
            <pc:docMk/>
            <pc:sldMk cId="0" sldId="267"/>
            <ac:spMk id="16" creationId="{00000000-0000-0000-0000-000000000000}"/>
          </ac:spMkLst>
        </pc:spChg>
        <pc:spChg chg="mod">
          <ac:chgData name="RICHARD Helene" userId="1e154c9c-25c7-40ec-9d04-99663cb1d7bc" providerId="ADAL" clId="{C8B73C29-58CF-43A4-ABD3-3FEA72CCF19D}" dt="2019-05-09T14:16:32.268" v="3"/>
          <ac:spMkLst>
            <pc:docMk/>
            <pc:sldMk cId="0" sldId="267"/>
            <ac:spMk id="23" creationId="{00000000-0000-0000-0000-000000000000}"/>
          </ac:spMkLst>
        </pc:spChg>
        <pc:spChg chg="mod">
          <ac:chgData name="RICHARD Helene" userId="1e154c9c-25c7-40ec-9d04-99663cb1d7bc" providerId="ADAL" clId="{C8B73C29-58CF-43A4-ABD3-3FEA72CCF19D}" dt="2019-05-09T14:16:32.268" v="3"/>
          <ac:spMkLst>
            <pc:docMk/>
            <pc:sldMk cId="0" sldId="267"/>
            <ac:spMk id="26" creationId="{00000000-0000-0000-0000-000000000000}"/>
          </ac:spMkLst>
        </pc:spChg>
        <pc:grpChg chg="mod">
          <ac:chgData name="RICHARD Helene" userId="1e154c9c-25c7-40ec-9d04-99663cb1d7bc" providerId="ADAL" clId="{C8B73C29-58CF-43A4-ABD3-3FEA72CCF19D}" dt="2019-05-09T14:16:32.268" v="3"/>
          <ac:grpSpMkLst>
            <pc:docMk/>
            <pc:sldMk cId="0" sldId="267"/>
            <ac:grpSpMk id="2" creationId="{00000000-0000-0000-0000-000000000000}"/>
          </ac:grpSpMkLst>
        </pc:grpChg>
        <pc:grpChg chg="mod">
          <ac:chgData name="RICHARD Helene" userId="1e154c9c-25c7-40ec-9d04-99663cb1d7bc" providerId="ADAL" clId="{C8B73C29-58CF-43A4-ABD3-3FEA72CCF19D}" dt="2019-05-09T14:16:32.268" v="3"/>
          <ac:grpSpMkLst>
            <pc:docMk/>
            <pc:sldMk cId="0" sldId="267"/>
            <ac:grpSpMk id="9" creationId="{00000000-0000-0000-0000-000000000000}"/>
          </ac:grpSpMkLst>
        </pc:grpChg>
        <pc:picChg chg="mod">
          <ac:chgData name="RICHARD Helene" userId="1e154c9c-25c7-40ec-9d04-99663cb1d7bc" providerId="ADAL" clId="{C8B73C29-58CF-43A4-ABD3-3FEA72CCF19D}" dt="2019-05-09T14:16:32.268" v="3"/>
          <ac:picMkLst>
            <pc:docMk/>
            <pc:sldMk cId="0" sldId="267"/>
            <ac:picMk id="27" creationId="{00000000-0000-0000-0000-000000000000}"/>
          </ac:picMkLst>
        </pc:picChg>
      </pc:sldChg>
      <pc:sldChg chg="modSp">
        <pc:chgData name="RICHARD Helene" userId="1e154c9c-25c7-40ec-9d04-99663cb1d7bc" providerId="ADAL" clId="{C8B73C29-58CF-43A4-ABD3-3FEA72CCF19D}" dt="2019-05-09T14:17:28.799" v="9" actId="1076"/>
        <pc:sldMkLst>
          <pc:docMk/>
          <pc:sldMk cId="3128431290" sldId="268"/>
        </pc:sldMkLst>
        <pc:spChg chg="mod">
          <ac:chgData name="RICHARD Helene" userId="1e154c9c-25c7-40ec-9d04-99663cb1d7bc" providerId="ADAL" clId="{C8B73C29-58CF-43A4-ABD3-3FEA72CCF19D}" dt="2019-05-09T14:17:15.758" v="6" actId="1076"/>
          <ac:spMkLst>
            <pc:docMk/>
            <pc:sldMk cId="3128431290" sldId="268"/>
            <ac:spMk id="2" creationId="{00000000-0000-0000-0000-000000000000}"/>
          </ac:spMkLst>
        </pc:spChg>
        <pc:spChg chg="mod">
          <ac:chgData name="RICHARD Helene" userId="1e154c9c-25c7-40ec-9d04-99663cb1d7bc" providerId="ADAL" clId="{C8B73C29-58CF-43A4-ABD3-3FEA72CCF19D}" dt="2019-05-09T14:16:32.268" v="3"/>
          <ac:spMkLst>
            <pc:docMk/>
            <pc:sldMk cId="3128431290" sldId="268"/>
            <ac:spMk id="4" creationId="{00000000-0000-0000-0000-000000000000}"/>
          </ac:spMkLst>
        </pc:spChg>
        <pc:spChg chg="mod">
          <ac:chgData name="RICHARD Helene" userId="1e154c9c-25c7-40ec-9d04-99663cb1d7bc" providerId="ADAL" clId="{C8B73C29-58CF-43A4-ABD3-3FEA72CCF19D}" dt="2019-05-09T14:17:28.799" v="9" actId="1076"/>
          <ac:spMkLst>
            <pc:docMk/>
            <pc:sldMk cId="3128431290" sldId="268"/>
            <ac:spMk id="6" creationId="{00000000-0000-0000-0000-000000000000}"/>
          </ac:spMkLst>
        </pc:spChg>
        <pc:spChg chg="mod">
          <ac:chgData name="RICHARD Helene" userId="1e154c9c-25c7-40ec-9d04-99663cb1d7bc" providerId="ADAL" clId="{C8B73C29-58CF-43A4-ABD3-3FEA72CCF19D}" dt="2019-05-09T14:17:25.046" v="8" actId="1076"/>
          <ac:spMkLst>
            <pc:docMk/>
            <pc:sldMk cId="3128431290" sldId="268"/>
            <ac:spMk id="7" creationId="{00000000-0000-0000-0000-000000000000}"/>
          </ac:spMkLst>
        </pc:spChg>
        <pc:spChg chg="mod">
          <ac:chgData name="RICHARD Helene" userId="1e154c9c-25c7-40ec-9d04-99663cb1d7bc" providerId="ADAL" clId="{C8B73C29-58CF-43A4-ABD3-3FEA72CCF19D}" dt="2019-05-09T14:17:20.655" v="7" actId="1076"/>
          <ac:spMkLst>
            <pc:docMk/>
            <pc:sldMk cId="3128431290" sldId="268"/>
            <ac:spMk id="8" creationId="{00000000-0000-0000-0000-000000000000}"/>
          </ac:spMkLst>
        </pc:spChg>
      </pc:sldChg>
      <pc:sldChg chg="modSp">
        <pc:chgData name="RICHARD Helene" userId="1e154c9c-25c7-40ec-9d04-99663cb1d7bc" providerId="ADAL" clId="{C8B73C29-58CF-43A4-ABD3-3FEA72CCF19D}" dt="2019-05-09T14:20:09.110" v="45" actId="1076"/>
        <pc:sldMkLst>
          <pc:docMk/>
          <pc:sldMk cId="1639190056" sldId="270"/>
        </pc:sldMkLst>
        <pc:spChg chg="mod">
          <ac:chgData name="RICHARD Helene" userId="1e154c9c-25c7-40ec-9d04-99663cb1d7bc" providerId="ADAL" clId="{C8B73C29-58CF-43A4-ABD3-3FEA72CCF19D}" dt="2019-05-09T14:19:53.597" v="39" actId="1076"/>
          <ac:spMkLst>
            <pc:docMk/>
            <pc:sldMk cId="1639190056" sldId="270"/>
            <ac:spMk id="4" creationId="{00000000-0000-0000-0000-000000000000}"/>
          </ac:spMkLst>
        </pc:spChg>
        <pc:spChg chg="mod">
          <ac:chgData name="RICHARD Helene" userId="1e154c9c-25c7-40ec-9d04-99663cb1d7bc" providerId="ADAL" clId="{C8B73C29-58CF-43A4-ABD3-3FEA72CCF19D}" dt="2019-05-09T14:19:58.614" v="41" actId="1076"/>
          <ac:spMkLst>
            <pc:docMk/>
            <pc:sldMk cId="1639190056" sldId="270"/>
            <ac:spMk id="5" creationId="{00000000-0000-0000-0000-000000000000}"/>
          </ac:spMkLst>
        </pc:spChg>
        <pc:spChg chg="mod">
          <ac:chgData name="RICHARD Helene" userId="1e154c9c-25c7-40ec-9d04-99663cb1d7bc" providerId="ADAL" clId="{C8B73C29-58CF-43A4-ABD3-3FEA72CCF19D}" dt="2019-05-09T14:20:09.110" v="45" actId="1076"/>
          <ac:spMkLst>
            <pc:docMk/>
            <pc:sldMk cId="1639190056" sldId="270"/>
            <ac:spMk id="6" creationId="{00000000-0000-0000-0000-000000000000}"/>
          </ac:spMkLst>
        </pc:spChg>
        <pc:spChg chg="mod">
          <ac:chgData name="RICHARD Helene" userId="1e154c9c-25c7-40ec-9d04-99663cb1d7bc" providerId="ADAL" clId="{C8B73C29-58CF-43A4-ABD3-3FEA72CCF19D}" dt="2019-05-09T14:20:05.061" v="43" actId="1076"/>
          <ac:spMkLst>
            <pc:docMk/>
            <pc:sldMk cId="1639190056" sldId="270"/>
            <ac:spMk id="7" creationId="{00000000-0000-0000-0000-000000000000}"/>
          </ac:spMkLst>
        </pc:spChg>
        <pc:spChg chg="mod">
          <ac:chgData name="RICHARD Helene" userId="1e154c9c-25c7-40ec-9d04-99663cb1d7bc" providerId="ADAL" clId="{C8B73C29-58CF-43A4-ABD3-3FEA72CCF19D}" dt="2019-05-09T14:20:02.421" v="42" actId="1076"/>
          <ac:spMkLst>
            <pc:docMk/>
            <pc:sldMk cId="1639190056" sldId="270"/>
            <ac:spMk id="8" creationId="{00000000-0000-0000-0000-000000000000}"/>
          </ac:spMkLst>
        </pc:spChg>
      </pc:sldChg>
      <pc:sldChg chg="modSp">
        <pc:chgData name="RICHARD Helene" userId="1e154c9c-25c7-40ec-9d04-99663cb1d7bc" providerId="ADAL" clId="{C8B73C29-58CF-43A4-ABD3-3FEA72CCF19D}" dt="2019-05-09T14:19:03.075" v="27" actId="1076"/>
        <pc:sldMkLst>
          <pc:docMk/>
          <pc:sldMk cId="3831407663" sldId="271"/>
        </pc:sldMkLst>
        <pc:spChg chg="mod">
          <ac:chgData name="RICHARD Helene" userId="1e154c9c-25c7-40ec-9d04-99663cb1d7bc" providerId="ADAL" clId="{C8B73C29-58CF-43A4-ABD3-3FEA72CCF19D}" dt="2019-05-09T14:18:49.931" v="23" actId="1076"/>
          <ac:spMkLst>
            <pc:docMk/>
            <pc:sldMk cId="3831407663" sldId="271"/>
            <ac:spMk id="2" creationId="{00000000-0000-0000-0000-000000000000}"/>
          </ac:spMkLst>
        </pc:spChg>
        <pc:spChg chg="mod">
          <ac:chgData name="RICHARD Helene" userId="1e154c9c-25c7-40ec-9d04-99663cb1d7bc" providerId="ADAL" clId="{C8B73C29-58CF-43A4-ABD3-3FEA72CCF19D}" dt="2019-05-09T14:18:52.834" v="24" actId="1076"/>
          <ac:spMkLst>
            <pc:docMk/>
            <pc:sldMk cId="3831407663" sldId="271"/>
            <ac:spMk id="4" creationId="{00000000-0000-0000-0000-000000000000}"/>
          </ac:spMkLst>
        </pc:spChg>
        <pc:spChg chg="mod">
          <ac:chgData name="RICHARD Helene" userId="1e154c9c-25c7-40ec-9d04-99663cb1d7bc" providerId="ADAL" clId="{C8B73C29-58CF-43A4-ABD3-3FEA72CCF19D}" dt="2019-05-09T14:18:58.819" v="25" actId="1076"/>
          <ac:spMkLst>
            <pc:docMk/>
            <pc:sldMk cId="3831407663" sldId="271"/>
            <ac:spMk id="5" creationId="{00000000-0000-0000-0000-000000000000}"/>
          </ac:spMkLst>
        </pc:spChg>
        <pc:spChg chg="mod">
          <ac:chgData name="RICHARD Helene" userId="1e154c9c-25c7-40ec-9d04-99663cb1d7bc" providerId="ADAL" clId="{C8B73C29-58CF-43A4-ABD3-3FEA72CCF19D}" dt="2019-05-09T14:16:32.268" v="3"/>
          <ac:spMkLst>
            <pc:docMk/>
            <pc:sldMk cId="3831407663" sldId="271"/>
            <ac:spMk id="6" creationId="{00000000-0000-0000-0000-000000000000}"/>
          </ac:spMkLst>
        </pc:spChg>
        <pc:spChg chg="mod">
          <ac:chgData name="RICHARD Helene" userId="1e154c9c-25c7-40ec-9d04-99663cb1d7bc" providerId="ADAL" clId="{C8B73C29-58CF-43A4-ABD3-3FEA72CCF19D}" dt="2019-05-09T14:19:01.075" v="26" actId="1076"/>
          <ac:spMkLst>
            <pc:docMk/>
            <pc:sldMk cId="3831407663" sldId="271"/>
            <ac:spMk id="7" creationId="{00000000-0000-0000-0000-000000000000}"/>
          </ac:spMkLst>
        </pc:spChg>
        <pc:spChg chg="mod">
          <ac:chgData name="RICHARD Helene" userId="1e154c9c-25c7-40ec-9d04-99663cb1d7bc" providerId="ADAL" clId="{C8B73C29-58CF-43A4-ABD3-3FEA72CCF19D}" dt="2019-05-09T14:19:03.075" v="27" actId="1076"/>
          <ac:spMkLst>
            <pc:docMk/>
            <pc:sldMk cId="3831407663" sldId="271"/>
            <ac:spMk id="8" creationId="{00000000-0000-0000-0000-000000000000}"/>
          </ac:spMkLst>
        </pc:spChg>
      </pc:sldChg>
      <pc:sldMasterChg chg="modSp modSldLayout">
        <pc:chgData name="RICHARD Helene" userId="1e154c9c-25c7-40ec-9d04-99663cb1d7bc" providerId="ADAL" clId="{C8B73C29-58CF-43A4-ABD3-3FEA72CCF19D}" dt="2019-05-09T14:16:32.268" v="3"/>
        <pc:sldMasterMkLst>
          <pc:docMk/>
          <pc:sldMasterMk cId="0" sldId="2147483648"/>
        </pc:sldMasterMkLst>
        <pc:spChg chg="mod">
          <ac:chgData name="RICHARD Helene" userId="1e154c9c-25c7-40ec-9d04-99663cb1d7bc" providerId="ADAL" clId="{C8B73C29-58CF-43A4-ABD3-3FEA72CCF19D}" dt="2019-05-09T14:16:32.268" v="3"/>
          <ac:spMkLst>
            <pc:docMk/>
            <pc:sldMasterMk cId="0" sldId="2147483648"/>
            <ac:spMk id="2" creationId="{00000000-0000-0000-0000-000000000000}"/>
          </ac:spMkLst>
        </pc:spChg>
        <pc:spChg chg="mod">
          <ac:chgData name="RICHARD Helene" userId="1e154c9c-25c7-40ec-9d04-99663cb1d7bc" providerId="ADAL" clId="{C8B73C29-58CF-43A4-ABD3-3FEA72CCF19D}" dt="2019-05-09T14:16:32.268" v="3"/>
          <ac:spMkLst>
            <pc:docMk/>
            <pc:sldMasterMk cId="0" sldId="2147483648"/>
            <ac:spMk id="3" creationId="{00000000-0000-0000-0000-000000000000}"/>
          </ac:spMkLst>
        </pc:spChg>
        <pc:spChg chg="mod">
          <ac:chgData name="RICHARD Helene" userId="1e154c9c-25c7-40ec-9d04-99663cb1d7bc" providerId="ADAL" clId="{C8B73C29-58CF-43A4-ABD3-3FEA72CCF19D}" dt="2019-05-09T14:16:32.268" v="3"/>
          <ac:spMkLst>
            <pc:docMk/>
            <pc:sldMasterMk cId="0" sldId="2147483648"/>
            <ac:spMk id="4" creationId="{00000000-0000-0000-0000-000000000000}"/>
          </ac:spMkLst>
        </pc:spChg>
        <pc:spChg chg="mod">
          <ac:chgData name="RICHARD Helene" userId="1e154c9c-25c7-40ec-9d04-99663cb1d7bc" providerId="ADAL" clId="{C8B73C29-58CF-43A4-ABD3-3FEA72CCF19D}" dt="2019-05-09T14:16:32.268" v="3"/>
          <ac:spMkLst>
            <pc:docMk/>
            <pc:sldMasterMk cId="0" sldId="2147483648"/>
            <ac:spMk id="5" creationId="{00000000-0000-0000-0000-000000000000}"/>
          </ac:spMkLst>
        </pc:spChg>
        <pc:spChg chg="mod">
          <ac:chgData name="RICHARD Helene" userId="1e154c9c-25c7-40ec-9d04-99663cb1d7bc" providerId="ADAL" clId="{C8B73C29-58CF-43A4-ABD3-3FEA72CCF19D}" dt="2019-05-09T14:16:32.268" v="3"/>
          <ac:spMkLst>
            <pc:docMk/>
            <pc:sldMasterMk cId="0" sldId="2147483648"/>
            <ac:spMk id="6" creationId="{00000000-0000-0000-0000-000000000000}"/>
          </ac:spMkLst>
        </pc:spChg>
        <pc:sldLayoutChg chg="modSp">
          <pc:chgData name="RICHARD Helene" userId="1e154c9c-25c7-40ec-9d04-99663cb1d7bc" providerId="ADAL" clId="{C8B73C29-58CF-43A4-ABD3-3FEA72CCF19D}" dt="2019-05-09T14:16:32.268" v="3"/>
          <pc:sldLayoutMkLst>
            <pc:docMk/>
            <pc:sldMasterMk cId="0" sldId="2147483648"/>
            <pc:sldLayoutMk cId="0" sldId="2147483649"/>
          </pc:sldLayoutMkLst>
          <pc:spChg chg="mod">
            <ac:chgData name="RICHARD Helene" userId="1e154c9c-25c7-40ec-9d04-99663cb1d7bc" providerId="ADAL" clId="{C8B73C29-58CF-43A4-ABD3-3FEA72CCF19D}" dt="2019-05-09T14:16:32.268" v="3"/>
            <ac:spMkLst>
              <pc:docMk/>
              <pc:sldMasterMk cId="0" sldId="2147483648"/>
              <pc:sldLayoutMk cId="0" sldId="2147483649"/>
              <ac:spMk id="2"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49"/>
              <ac:spMk id="3" creationId="{00000000-0000-0000-0000-000000000000}"/>
            </ac:spMkLst>
          </pc:spChg>
        </pc:sldLayoutChg>
        <pc:sldLayoutChg chg="modSp">
          <pc:chgData name="RICHARD Helene" userId="1e154c9c-25c7-40ec-9d04-99663cb1d7bc" providerId="ADAL" clId="{C8B73C29-58CF-43A4-ABD3-3FEA72CCF19D}" dt="2019-05-09T14:16:32.268" v="3"/>
          <pc:sldLayoutMkLst>
            <pc:docMk/>
            <pc:sldMasterMk cId="0" sldId="2147483648"/>
            <pc:sldLayoutMk cId="0" sldId="2147483651"/>
          </pc:sldLayoutMkLst>
          <pc:spChg chg="mod">
            <ac:chgData name="RICHARD Helene" userId="1e154c9c-25c7-40ec-9d04-99663cb1d7bc" providerId="ADAL" clId="{C8B73C29-58CF-43A4-ABD3-3FEA72CCF19D}" dt="2019-05-09T14:16:32.268" v="3"/>
            <ac:spMkLst>
              <pc:docMk/>
              <pc:sldMasterMk cId="0" sldId="2147483648"/>
              <pc:sldLayoutMk cId="0" sldId="2147483651"/>
              <ac:spMk id="2"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1"/>
              <ac:spMk id="3" creationId="{00000000-0000-0000-0000-000000000000}"/>
            </ac:spMkLst>
          </pc:spChg>
        </pc:sldLayoutChg>
        <pc:sldLayoutChg chg="modSp">
          <pc:chgData name="RICHARD Helene" userId="1e154c9c-25c7-40ec-9d04-99663cb1d7bc" providerId="ADAL" clId="{C8B73C29-58CF-43A4-ABD3-3FEA72CCF19D}" dt="2019-05-09T14:16:32.268" v="3"/>
          <pc:sldLayoutMkLst>
            <pc:docMk/>
            <pc:sldMasterMk cId="0" sldId="2147483648"/>
            <pc:sldLayoutMk cId="0" sldId="2147483652"/>
          </pc:sldLayoutMkLst>
          <pc:spChg chg="mod">
            <ac:chgData name="RICHARD Helene" userId="1e154c9c-25c7-40ec-9d04-99663cb1d7bc" providerId="ADAL" clId="{C8B73C29-58CF-43A4-ABD3-3FEA72CCF19D}" dt="2019-05-09T14:16:32.268" v="3"/>
            <ac:spMkLst>
              <pc:docMk/>
              <pc:sldMasterMk cId="0" sldId="2147483648"/>
              <pc:sldLayoutMk cId="0" sldId="2147483652"/>
              <ac:spMk id="3"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2"/>
              <ac:spMk id="4" creationId="{00000000-0000-0000-0000-000000000000}"/>
            </ac:spMkLst>
          </pc:spChg>
        </pc:sldLayoutChg>
        <pc:sldLayoutChg chg="modSp">
          <pc:chgData name="RICHARD Helene" userId="1e154c9c-25c7-40ec-9d04-99663cb1d7bc" providerId="ADAL" clId="{C8B73C29-58CF-43A4-ABD3-3FEA72CCF19D}" dt="2019-05-09T14:16:32.268" v="3"/>
          <pc:sldLayoutMkLst>
            <pc:docMk/>
            <pc:sldMasterMk cId="0" sldId="2147483648"/>
            <pc:sldLayoutMk cId="0" sldId="2147483653"/>
          </pc:sldLayoutMkLst>
          <pc:spChg chg="mod">
            <ac:chgData name="RICHARD Helene" userId="1e154c9c-25c7-40ec-9d04-99663cb1d7bc" providerId="ADAL" clId="{C8B73C29-58CF-43A4-ABD3-3FEA72CCF19D}" dt="2019-05-09T14:16:32.268" v="3"/>
            <ac:spMkLst>
              <pc:docMk/>
              <pc:sldMasterMk cId="0" sldId="2147483648"/>
              <pc:sldLayoutMk cId="0" sldId="2147483653"/>
              <ac:spMk id="2"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3"/>
              <ac:spMk id="3"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3"/>
              <ac:spMk id="4"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3"/>
              <ac:spMk id="5"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3"/>
              <ac:spMk id="6" creationId="{00000000-0000-0000-0000-000000000000}"/>
            </ac:spMkLst>
          </pc:spChg>
        </pc:sldLayoutChg>
        <pc:sldLayoutChg chg="modSp">
          <pc:chgData name="RICHARD Helene" userId="1e154c9c-25c7-40ec-9d04-99663cb1d7bc" providerId="ADAL" clId="{C8B73C29-58CF-43A4-ABD3-3FEA72CCF19D}" dt="2019-05-09T14:16:32.268" v="3"/>
          <pc:sldLayoutMkLst>
            <pc:docMk/>
            <pc:sldMasterMk cId="0" sldId="2147483648"/>
            <pc:sldLayoutMk cId="0" sldId="2147483656"/>
          </pc:sldLayoutMkLst>
          <pc:spChg chg="mod">
            <ac:chgData name="RICHARD Helene" userId="1e154c9c-25c7-40ec-9d04-99663cb1d7bc" providerId="ADAL" clId="{C8B73C29-58CF-43A4-ABD3-3FEA72CCF19D}" dt="2019-05-09T14:16:32.268" v="3"/>
            <ac:spMkLst>
              <pc:docMk/>
              <pc:sldMasterMk cId="0" sldId="2147483648"/>
              <pc:sldLayoutMk cId="0" sldId="2147483656"/>
              <ac:spMk id="2"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6"/>
              <ac:spMk id="3"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6"/>
              <ac:spMk id="4" creationId="{00000000-0000-0000-0000-000000000000}"/>
            </ac:spMkLst>
          </pc:spChg>
        </pc:sldLayoutChg>
        <pc:sldLayoutChg chg="modSp">
          <pc:chgData name="RICHARD Helene" userId="1e154c9c-25c7-40ec-9d04-99663cb1d7bc" providerId="ADAL" clId="{C8B73C29-58CF-43A4-ABD3-3FEA72CCF19D}" dt="2019-05-09T14:16:32.268" v="3"/>
          <pc:sldLayoutMkLst>
            <pc:docMk/>
            <pc:sldMasterMk cId="0" sldId="2147483648"/>
            <pc:sldLayoutMk cId="0" sldId="2147483657"/>
          </pc:sldLayoutMkLst>
          <pc:spChg chg="mod">
            <ac:chgData name="RICHARD Helene" userId="1e154c9c-25c7-40ec-9d04-99663cb1d7bc" providerId="ADAL" clId="{C8B73C29-58CF-43A4-ABD3-3FEA72CCF19D}" dt="2019-05-09T14:16:32.268" v="3"/>
            <ac:spMkLst>
              <pc:docMk/>
              <pc:sldMasterMk cId="0" sldId="2147483648"/>
              <pc:sldLayoutMk cId="0" sldId="2147483657"/>
              <ac:spMk id="2"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7"/>
              <ac:spMk id="3"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7"/>
              <ac:spMk id="4" creationId="{00000000-0000-0000-0000-000000000000}"/>
            </ac:spMkLst>
          </pc:spChg>
        </pc:sldLayoutChg>
        <pc:sldLayoutChg chg="modSp">
          <pc:chgData name="RICHARD Helene" userId="1e154c9c-25c7-40ec-9d04-99663cb1d7bc" providerId="ADAL" clId="{C8B73C29-58CF-43A4-ABD3-3FEA72CCF19D}" dt="2019-05-09T14:16:32.268" v="3"/>
          <pc:sldLayoutMkLst>
            <pc:docMk/>
            <pc:sldMasterMk cId="0" sldId="2147483648"/>
            <pc:sldLayoutMk cId="0" sldId="2147483659"/>
          </pc:sldLayoutMkLst>
          <pc:spChg chg="mod">
            <ac:chgData name="RICHARD Helene" userId="1e154c9c-25c7-40ec-9d04-99663cb1d7bc" providerId="ADAL" clId="{C8B73C29-58CF-43A4-ABD3-3FEA72CCF19D}" dt="2019-05-09T14:16:32.268" v="3"/>
            <ac:spMkLst>
              <pc:docMk/>
              <pc:sldMasterMk cId="0" sldId="2147483648"/>
              <pc:sldLayoutMk cId="0" sldId="2147483659"/>
              <ac:spMk id="2" creationId="{00000000-0000-0000-0000-000000000000}"/>
            </ac:spMkLst>
          </pc:spChg>
          <pc:spChg chg="mod">
            <ac:chgData name="RICHARD Helene" userId="1e154c9c-25c7-40ec-9d04-99663cb1d7bc" providerId="ADAL" clId="{C8B73C29-58CF-43A4-ABD3-3FEA72CCF19D}" dt="2019-05-09T14:16:32.268" v="3"/>
            <ac:spMkLst>
              <pc:docMk/>
              <pc:sldMasterMk cId="0" sldId="2147483648"/>
              <pc:sldLayoutMk cId="0" sldId="2147483659"/>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78096" cy="326248"/>
          </a:xfrm>
          <a:prstGeom prst="rect">
            <a:avLst/>
          </a:prstGeom>
        </p:spPr>
        <p:txBody>
          <a:bodyPr vert="horz" lIns="91340" tIns="45670" rIns="91340" bIns="45670" rtlCol="0"/>
          <a:lstStyle>
            <a:lvl1pPr algn="l">
              <a:defRPr sz="1200"/>
            </a:lvl1pPr>
          </a:lstStyle>
          <a:p>
            <a:endParaRPr lang="fr-FR" dirty="0"/>
          </a:p>
        </p:txBody>
      </p:sp>
      <p:sp>
        <p:nvSpPr>
          <p:cNvPr id="3" name="Espace réservé de la date 2"/>
          <p:cNvSpPr>
            <a:spLocks noGrp="1"/>
          </p:cNvSpPr>
          <p:nvPr>
            <p:ph type="dt" idx="1"/>
          </p:nvPr>
        </p:nvSpPr>
        <p:spPr>
          <a:xfrm>
            <a:off x="3891020" y="1"/>
            <a:ext cx="2978096" cy="326248"/>
          </a:xfrm>
          <a:prstGeom prst="rect">
            <a:avLst/>
          </a:prstGeom>
        </p:spPr>
        <p:txBody>
          <a:bodyPr vert="horz" lIns="91340" tIns="45670" rIns="91340" bIns="45670" rtlCol="0"/>
          <a:lstStyle>
            <a:lvl1pPr algn="r">
              <a:defRPr sz="1200"/>
            </a:lvl1pPr>
          </a:lstStyle>
          <a:p>
            <a:fld id="{F3371949-BE01-4B07-93CC-9A5B21C6EEF0}" type="datetimeFigureOut">
              <a:rPr lang="fr-FR" smtClean="0"/>
              <a:pPr/>
              <a:t>10/05/2019</a:t>
            </a:fld>
            <a:endParaRPr lang="fr-FR"/>
          </a:p>
        </p:txBody>
      </p:sp>
      <p:sp>
        <p:nvSpPr>
          <p:cNvPr id="4" name="Espace réservé de l'image des diapositives 3"/>
          <p:cNvSpPr>
            <a:spLocks noGrp="1" noRot="1" noChangeAspect="1"/>
          </p:cNvSpPr>
          <p:nvPr>
            <p:ph type="sldImg" idx="2"/>
          </p:nvPr>
        </p:nvSpPr>
        <p:spPr>
          <a:xfrm>
            <a:off x="2136775" y="750888"/>
            <a:ext cx="2598738" cy="3754437"/>
          </a:xfrm>
          <a:prstGeom prst="rect">
            <a:avLst/>
          </a:prstGeom>
          <a:noFill/>
          <a:ln w="12700">
            <a:solidFill>
              <a:prstClr val="black"/>
            </a:solidFill>
          </a:ln>
        </p:spPr>
        <p:txBody>
          <a:bodyPr vert="horz" lIns="91340" tIns="45670" rIns="91340" bIns="45670" rtlCol="0" anchor="ctr"/>
          <a:lstStyle/>
          <a:p>
            <a:endParaRPr lang="fr-FR"/>
          </a:p>
        </p:txBody>
      </p:sp>
      <p:sp>
        <p:nvSpPr>
          <p:cNvPr id="5" name="Espace réservé des commentaires 4"/>
          <p:cNvSpPr>
            <a:spLocks noGrp="1"/>
          </p:cNvSpPr>
          <p:nvPr>
            <p:ph type="body" sz="quarter" idx="3"/>
          </p:nvPr>
        </p:nvSpPr>
        <p:spPr>
          <a:xfrm>
            <a:off x="687862" y="4753135"/>
            <a:ext cx="5496560" cy="4504055"/>
          </a:xfrm>
          <a:prstGeom prst="rect">
            <a:avLst/>
          </a:prstGeom>
        </p:spPr>
        <p:txBody>
          <a:bodyPr vert="horz" lIns="91340" tIns="45670" rIns="91340" bIns="4567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681353"/>
            <a:ext cx="2978096" cy="324662"/>
          </a:xfrm>
          <a:prstGeom prst="rect">
            <a:avLst/>
          </a:prstGeom>
        </p:spPr>
        <p:txBody>
          <a:bodyPr vert="horz" lIns="91340" tIns="45670" rIns="91340" bIns="4567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91020" y="9753315"/>
            <a:ext cx="2978096" cy="252699"/>
          </a:xfrm>
          <a:prstGeom prst="rect">
            <a:avLst/>
          </a:prstGeom>
        </p:spPr>
        <p:txBody>
          <a:bodyPr vert="horz" lIns="91340" tIns="45670" rIns="91340" bIns="45670" rtlCol="0" anchor="b"/>
          <a:lstStyle>
            <a:lvl1pPr algn="r">
              <a:defRPr sz="1200"/>
            </a:lvl1pPr>
          </a:lstStyle>
          <a:p>
            <a:fld id="{32D707D3-7934-4BAE-A538-8BD7CD9FF752}" type="slidenum">
              <a:rPr lang="fr-FR" smtClean="0"/>
              <a:pPr/>
              <a:t>‹N°›</a:t>
            </a:fld>
            <a:endParaRPr lang="fr-FR"/>
          </a:p>
        </p:txBody>
      </p:sp>
    </p:spTree>
    <p:extLst>
      <p:ext uri="{BB962C8B-B14F-4D97-AF65-F5344CB8AC3E}">
        <p14:creationId xmlns:p14="http://schemas.microsoft.com/office/powerpoint/2010/main" val="1713112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7"/>
            <a:ext cx="5829300" cy="2123369"/>
          </a:xfrm>
        </p:spPr>
        <p:txBody>
          <a:bodyPr/>
          <a:lstStyle/>
          <a:p>
            <a:r>
              <a:rPr lang="fr-FR"/>
              <a:t>Cliquez pour modifier le style du titre</a:t>
            </a: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8"/>
            <a:ext cx="1157288" cy="1126807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57176" y="529698"/>
            <a:ext cx="3357563" cy="112680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57183" y="3081872"/>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628908" y="3081872"/>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5" y="2217386"/>
            <a:ext cx="303014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5"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7" y="2217386"/>
            <a:ext cx="303133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7"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8" y="394409"/>
            <a:ext cx="2256235" cy="1678517"/>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95" y="394412"/>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8" y="2072925"/>
            <a:ext cx="2256235" cy="6775980"/>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5"/>
            <a:ext cx="4114800" cy="81862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lang="fr-FR"/>
          </a:p>
        </p:txBody>
      </p:sp>
      <p:sp>
        <p:nvSpPr>
          <p:cNvPr id="4" name="Espace réservé du texte 3"/>
          <p:cNvSpPr>
            <a:spLocks noGrp="1"/>
          </p:cNvSpPr>
          <p:nvPr>
            <p:ph type="body" sz="half" idx="2"/>
          </p:nvPr>
        </p:nvSpPr>
        <p:spPr>
          <a:xfrm>
            <a:off x="1344216" y="7752827"/>
            <a:ext cx="4114800" cy="1162578"/>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9170415-63C8-43CC-B0EC-035B1681F687}" type="datetimeFigureOut">
              <a:rPr lang="fr-FR" smtClean="0"/>
              <a:pPr/>
              <a:t>10/05/2019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476E85-7221-4E95-A617-A03AD03D128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311406"/>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69170415-63C8-43CC-B0EC-035B1681F687}" type="datetimeFigureOut">
              <a:rPr lang="fr-FR" smtClean="0"/>
              <a:pPr/>
              <a:t>10/05/2019</a:t>
            </a:fld>
            <a:endParaRPr lang="fr-FR"/>
          </a:p>
        </p:txBody>
      </p:sp>
      <p:sp>
        <p:nvSpPr>
          <p:cNvPr id="5" name="Espace réservé du pied de page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1476E85-7221-4E95-A617-A03AD03D128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95" rtl="0" eaLnBrk="1" latinLnBrk="0" hangingPunct="1">
        <a:defRPr sz="1800" kern="1200">
          <a:solidFill>
            <a:schemeClr val="tx1"/>
          </a:solidFill>
          <a:latin typeface="+mn-lt"/>
          <a:ea typeface="+mn-ea"/>
          <a:cs typeface="+mn-cs"/>
        </a:defRPr>
      </a:lvl1pPr>
      <a:lvl2pPr marL="457198" algn="l" defTabSz="914395" rtl="0" eaLnBrk="1" latinLnBrk="0" hangingPunct="1">
        <a:defRPr sz="1800" kern="1200">
          <a:solidFill>
            <a:schemeClr val="tx1"/>
          </a:solidFill>
          <a:latin typeface="+mn-lt"/>
          <a:ea typeface="+mn-ea"/>
          <a:cs typeface="+mn-cs"/>
        </a:defRPr>
      </a:lvl2pPr>
      <a:lvl3pPr marL="914395" algn="l" defTabSz="914395" rtl="0" eaLnBrk="1" latinLnBrk="0" hangingPunct="1">
        <a:defRPr sz="1800" kern="1200">
          <a:solidFill>
            <a:schemeClr val="tx1"/>
          </a:solidFill>
          <a:latin typeface="+mn-lt"/>
          <a:ea typeface="+mn-ea"/>
          <a:cs typeface="+mn-cs"/>
        </a:defRPr>
      </a:lvl3pPr>
      <a:lvl4pPr marL="1371592" algn="l" defTabSz="914395" rtl="0" eaLnBrk="1" latinLnBrk="0" hangingPunct="1">
        <a:defRPr sz="1800" kern="1200">
          <a:solidFill>
            <a:schemeClr val="tx1"/>
          </a:solidFill>
          <a:latin typeface="+mn-lt"/>
          <a:ea typeface="+mn-ea"/>
          <a:cs typeface="+mn-cs"/>
        </a:defRPr>
      </a:lvl4pPr>
      <a:lvl5pPr marL="1828789" algn="l" defTabSz="914395" rtl="0" eaLnBrk="1" latinLnBrk="0" hangingPunct="1">
        <a:defRPr sz="1800" kern="1200">
          <a:solidFill>
            <a:schemeClr val="tx1"/>
          </a:solidFill>
          <a:latin typeface="+mn-lt"/>
          <a:ea typeface="+mn-ea"/>
          <a:cs typeface="+mn-cs"/>
        </a:defRPr>
      </a:lvl5pPr>
      <a:lvl6pPr marL="2285987" algn="l" defTabSz="914395" rtl="0" eaLnBrk="1" latinLnBrk="0" hangingPunct="1">
        <a:defRPr sz="1800" kern="1200">
          <a:solidFill>
            <a:schemeClr val="tx1"/>
          </a:solidFill>
          <a:latin typeface="+mn-lt"/>
          <a:ea typeface="+mn-ea"/>
          <a:cs typeface="+mn-cs"/>
        </a:defRPr>
      </a:lvl6pPr>
      <a:lvl7pPr marL="2743185" algn="l" defTabSz="914395" rtl="0" eaLnBrk="1" latinLnBrk="0" hangingPunct="1">
        <a:defRPr sz="1800" kern="1200">
          <a:solidFill>
            <a:schemeClr val="tx1"/>
          </a:solidFill>
          <a:latin typeface="+mn-lt"/>
          <a:ea typeface="+mn-ea"/>
          <a:cs typeface="+mn-cs"/>
        </a:defRPr>
      </a:lvl7pPr>
      <a:lvl8pPr marL="3200381" algn="l" defTabSz="914395" rtl="0" eaLnBrk="1" latinLnBrk="0" hangingPunct="1">
        <a:defRPr sz="1800" kern="1200">
          <a:solidFill>
            <a:schemeClr val="tx1"/>
          </a:solidFill>
          <a:latin typeface="+mn-lt"/>
          <a:ea typeface="+mn-ea"/>
          <a:cs typeface="+mn-cs"/>
        </a:defRPr>
      </a:lvl8pPr>
      <a:lvl9pPr marL="3657579" algn="l" defTabSz="91439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brochure stmg\brochure STMG.jpg"/>
          <p:cNvPicPr>
            <a:picLocks noChangeAspect="1" noChangeArrowheads="1"/>
          </p:cNvPicPr>
          <p:nvPr/>
        </p:nvPicPr>
        <p:blipFill>
          <a:blip r:embed="rId2" cstate="print"/>
          <a:srcRect/>
          <a:stretch>
            <a:fillRect/>
          </a:stretch>
        </p:blipFill>
        <p:spPr bwMode="auto">
          <a:xfrm>
            <a:off x="0" y="200472"/>
            <a:ext cx="6858000" cy="932452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8834" t="18506" r="8398" b="8984"/>
          <a:stretch>
            <a:fillRect/>
          </a:stretch>
        </p:blipFill>
        <p:spPr bwMode="auto">
          <a:xfrm rot="16200000">
            <a:off x="-821563" y="2059765"/>
            <a:ext cx="8358249" cy="585791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636912" y="1064574"/>
            <a:ext cx="3816426" cy="461665"/>
          </a:xfrm>
          <a:prstGeom prst="rect">
            <a:avLst/>
          </a:prstGeom>
          <a:noFill/>
          <a:ln cmpd="thinThick">
            <a:solidFill>
              <a:schemeClr val="tx1"/>
            </a:solidFill>
          </a:ln>
        </p:spPr>
        <p:txBody>
          <a:bodyPr wrap="square" rtlCol="0">
            <a:spAutoFit/>
          </a:bodyPr>
          <a:lstStyle/>
          <a:p>
            <a:pPr algn="ctr"/>
            <a:r>
              <a:rPr lang="fr-FR" sz="2400" dirty="0">
                <a:latin typeface="Brush Script MT" pitchFamily="66" charset="0"/>
              </a:rPr>
              <a:t>Un parcours possible dans ton lycée</a:t>
            </a:r>
            <a:endParaRPr lang="fr-FR" i="1" dirty="0">
              <a:latin typeface="Arial Rounded MT Bold" pitchFamily="34" charset="0"/>
            </a:endParaRPr>
          </a:p>
        </p:txBody>
      </p:sp>
      <p:sp>
        <p:nvSpPr>
          <p:cNvPr id="16" name="Rectangle à coins arrondis 15"/>
          <p:cNvSpPr/>
          <p:nvPr/>
        </p:nvSpPr>
        <p:spPr>
          <a:xfrm>
            <a:off x="5373216" y="7113240"/>
            <a:ext cx="1285884" cy="643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omic Sans MS" pitchFamily="66" charset="0"/>
              </a:rPr>
              <a:t>École d’ingénieurs</a:t>
            </a:r>
            <a:endParaRPr lang="fr-FR" sz="1400" b="1" dirty="0">
              <a:latin typeface="Comic Sans MS" pitchFamily="66" charset="0"/>
            </a:endParaRPr>
          </a:p>
        </p:txBody>
      </p:sp>
      <p:grpSp>
        <p:nvGrpSpPr>
          <p:cNvPr id="2" name="Groupe 25"/>
          <p:cNvGrpSpPr/>
          <p:nvPr/>
        </p:nvGrpSpPr>
        <p:grpSpPr>
          <a:xfrm>
            <a:off x="332656" y="2360712"/>
            <a:ext cx="6072230" cy="5357850"/>
            <a:chOff x="285728" y="1214414"/>
            <a:chExt cx="6072230" cy="5357850"/>
          </a:xfrm>
        </p:grpSpPr>
        <p:sp>
          <p:nvSpPr>
            <p:cNvPr id="4" name="Rectangle à coins arrondis 3"/>
            <p:cNvSpPr/>
            <p:nvPr/>
          </p:nvSpPr>
          <p:spPr>
            <a:xfrm>
              <a:off x="428604" y="1214414"/>
              <a:ext cx="5929354"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omic Sans MS" pitchFamily="66" charset="0"/>
                </a:rPr>
                <a:t>seconde</a:t>
              </a:r>
              <a:endParaRPr lang="fr-FR" sz="1400" b="1" dirty="0">
                <a:latin typeface="Comic Sans MS" pitchFamily="66" charset="0"/>
              </a:endParaRPr>
            </a:p>
          </p:txBody>
        </p:sp>
        <p:sp>
          <p:nvSpPr>
            <p:cNvPr id="5" name="Rectangle à coins arrondis 4"/>
            <p:cNvSpPr/>
            <p:nvPr/>
          </p:nvSpPr>
          <p:spPr>
            <a:xfrm>
              <a:off x="428604" y="2285984"/>
              <a:ext cx="5929354"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omic Sans MS" pitchFamily="66" charset="0"/>
                </a:rPr>
                <a:t>STMG</a:t>
              </a:r>
            </a:p>
            <a:p>
              <a:pPr algn="ctr"/>
              <a:r>
                <a:rPr lang="fr-FR" sz="1400" b="1" dirty="0">
                  <a:solidFill>
                    <a:schemeClr val="tx1"/>
                  </a:solidFill>
                  <a:latin typeface="Comic Sans MS" pitchFamily="66" charset="0"/>
                </a:rPr>
                <a:t>Mercatique   	      GF	                      SIG</a:t>
              </a:r>
              <a:endParaRPr lang="fr-FR" sz="1400" b="1" dirty="0">
                <a:latin typeface="Comic Sans MS" pitchFamily="66" charset="0"/>
              </a:endParaRPr>
            </a:p>
          </p:txBody>
        </p:sp>
        <p:sp>
          <p:nvSpPr>
            <p:cNvPr id="6" name="Rectangle à coins arrondis 5"/>
            <p:cNvSpPr/>
            <p:nvPr/>
          </p:nvSpPr>
          <p:spPr>
            <a:xfrm>
              <a:off x="428604" y="3500430"/>
              <a:ext cx="2357454" cy="18573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omic Sans MS" pitchFamily="66" charset="0"/>
                </a:rPr>
                <a:t>BTS </a:t>
              </a:r>
            </a:p>
            <a:p>
              <a:pPr algn="ctr"/>
              <a:r>
                <a:rPr lang="fr-FR" sz="1400" b="1" dirty="0" err="1">
                  <a:solidFill>
                    <a:schemeClr val="tx1"/>
                  </a:solidFill>
                  <a:latin typeface="Comic Sans MS" pitchFamily="66" charset="0"/>
                </a:rPr>
                <a:t>NDRC</a:t>
              </a:r>
              <a:r>
                <a:rPr lang="fr-FR" sz="1400" b="1" dirty="0">
                  <a:solidFill>
                    <a:schemeClr val="tx1"/>
                  </a:solidFill>
                  <a:latin typeface="Comic Sans MS" pitchFamily="66" charset="0"/>
                </a:rPr>
                <a:t> ou </a:t>
              </a:r>
              <a:r>
                <a:rPr lang="fr-FR" sz="1400" b="1" dirty="0" err="1">
                  <a:solidFill>
                    <a:schemeClr val="tx1"/>
                  </a:solidFill>
                  <a:latin typeface="Comic Sans MS" pitchFamily="66" charset="0"/>
                </a:rPr>
                <a:t>MCO</a:t>
              </a:r>
              <a:endParaRPr lang="fr-FR" sz="1400" b="1" dirty="0">
                <a:solidFill>
                  <a:schemeClr val="tx1"/>
                </a:solidFill>
                <a:latin typeface="Comic Sans MS" pitchFamily="66" charset="0"/>
              </a:endParaRPr>
            </a:p>
            <a:p>
              <a:pPr algn="ctr"/>
              <a:endParaRPr lang="fr-FR" sz="1400" b="1" dirty="0">
                <a:solidFill>
                  <a:schemeClr val="tx1"/>
                </a:solidFill>
                <a:latin typeface="Comic Sans MS" pitchFamily="66" charset="0"/>
              </a:endParaRPr>
            </a:p>
            <a:p>
              <a:pPr algn="ctr"/>
              <a:r>
                <a:rPr lang="fr-FR" sz="1400" b="1" dirty="0">
                  <a:solidFill>
                    <a:schemeClr val="tx1"/>
                  </a:solidFill>
                  <a:latin typeface="Comic Sans MS" pitchFamily="66" charset="0"/>
                </a:rPr>
                <a:t>+ module préparatoire</a:t>
              </a:r>
              <a:endParaRPr lang="fr-FR" sz="1400" b="1" dirty="0">
                <a:latin typeface="Comic Sans MS" pitchFamily="66" charset="0"/>
              </a:endParaRPr>
            </a:p>
          </p:txBody>
        </p:sp>
        <p:sp>
          <p:nvSpPr>
            <p:cNvPr id="7" name="Rectangle à coins arrondis 6"/>
            <p:cNvSpPr/>
            <p:nvPr/>
          </p:nvSpPr>
          <p:spPr>
            <a:xfrm>
              <a:off x="3929066" y="3500430"/>
              <a:ext cx="2357454" cy="18573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omic Sans MS" pitchFamily="66" charset="0"/>
                </a:rPr>
                <a:t>BTS</a:t>
              </a:r>
            </a:p>
            <a:p>
              <a:pPr algn="ctr"/>
              <a:r>
                <a:rPr lang="fr-FR" sz="1400" b="1" dirty="0">
                  <a:solidFill>
                    <a:schemeClr val="tx1"/>
                  </a:solidFill>
                  <a:latin typeface="Comic Sans MS" pitchFamily="66" charset="0"/>
                </a:rPr>
                <a:t>SIO </a:t>
              </a:r>
            </a:p>
            <a:p>
              <a:pPr algn="ctr"/>
              <a:r>
                <a:rPr lang="fr-FR" sz="1400" b="1" dirty="0">
                  <a:solidFill>
                    <a:schemeClr val="tx1"/>
                  </a:solidFill>
                  <a:latin typeface="Comic Sans MS" pitchFamily="66" charset="0"/>
                </a:rPr>
                <a:t>développement ou réseaux</a:t>
              </a:r>
              <a:endParaRPr lang="fr-FR" sz="1400" b="1" dirty="0">
                <a:latin typeface="Comic Sans MS" pitchFamily="66" charset="0"/>
              </a:endParaRPr>
            </a:p>
          </p:txBody>
        </p:sp>
        <p:sp>
          <p:nvSpPr>
            <p:cNvPr id="8" name="Flèche vers le bas 7"/>
            <p:cNvSpPr/>
            <p:nvPr/>
          </p:nvSpPr>
          <p:spPr>
            <a:xfrm>
              <a:off x="3286124" y="1857356"/>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2517976" y="3086622"/>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285728" y="6000760"/>
              <a:ext cx="1714512"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omic Sans MS" pitchFamily="66" charset="0"/>
                </a:rPr>
                <a:t>École de commerce</a:t>
              </a:r>
              <a:endParaRPr lang="fr-FR" sz="1400" b="1" dirty="0">
                <a:latin typeface="Comic Sans MS" pitchFamily="66" charset="0"/>
              </a:endParaRPr>
            </a:p>
          </p:txBody>
        </p:sp>
        <p:sp>
          <p:nvSpPr>
            <p:cNvPr id="14" name="Rectangle à coins arrondis 13"/>
            <p:cNvSpPr/>
            <p:nvPr/>
          </p:nvSpPr>
          <p:spPr>
            <a:xfrm>
              <a:off x="2143116" y="6000760"/>
              <a:ext cx="1714512"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latin typeface="Comic Sans MS" pitchFamily="66" charset="0"/>
                </a:rPr>
                <a:t>Licence professionnelle</a:t>
              </a:r>
              <a:endParaRPr lang="fr-FR" sz="1400" b="1" dirty="0">
                <a:latin typeface="Comic Sans MS" pitchFamily="66" charset="0"/>
              </a:endParaRPr>
            </a:p>
          </p:txBody>
        </p:sp>
        <p:sp>
          <p:nvSpPr>
            <p:cNvPr id="15" name="Rectangle à coins arrondis 14"/>
            <p:cNvSpPr/>
            <p:nvPr/>
          </p:nvSpPr>
          <p:spPr>
            <a:xfrm>
              <a:off x="4000504" y="6000760"/>
              <a:ext cx="1214446"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err="1">
                  <a:solidFill>
                    <a:schemeClr val="tx1"/>
                  </a:solidFill>
                  <a:latin typeface="Comic Sans MS" pitchFamily="66" charset="0"/>
                </a:rPr>
                <a:t>Bachelor</a:t>
              </a:r>
              <a:endParaRPr lang="fr-FR" sz="1400" b="1" dirty="0">
                <a:latin typeface="Comic Sans MS" pitchFamily="66" charset="0"/>
              </a:endParaRPr>
            </a:p>
          </p:txBody>
        </p:sp>
        <p:sp>
          <p:nvSpPr>
            <p:cNvPr id="17" name="Flèche vers le bas 16"/>
            <p:cNvSpPr/>
            <p:nvPr/>
          </p:nvSpPr>
          <p:spPr>
            <a:xfrm>
              <a:off x="1142984" y="5500694"/>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a:off x="4500570" y="5500694"/>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p:cNvSpPr/>
            <p:nvPr/>
          </p:nvSpPr>
          <p:spPr>
            <a:xfrm>
              <a:off x="5715016" y="5500694"/>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rot="19739055">
              <a:off x="2547074" y="5426053"/>
              <a:ext cx="289082" cy="5390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vers le bas 20"/>
            <p:cNvSpPr/>
            <p:nvPr/>
          </p:nvSpPr>
          <p:spPr>
            <a:xfrm rot="2018942">
              <a:off x="3686905" y="5455703"/>
              <a:ext cx="257758" cy="5373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vers le bas 27"/>
            <p:cNvSpPr/>
            <p:nvPr/>
          </p:nvSpPr>
          <p:spPr>
            <a:xfrm>
              <a:off x="4030144" y="3086622"/>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 name="Groupe 21"/>
          <p:cNvGrpSpPr/>
          <p:nvPr/>
        </p:nvGrpSpPr>
        <p:grpSpPr>
          <a:xfrm>
            <a:off x="188645" y="7905330"/>
            <a:ext cx="6409305" cy="1362511"/>
            <a:chOff x="142853" y="7215206"/>
            <a:chExt cx="6552157" cy="1785950"/>
          </a:xfrm>
        </p:grpSpPr>
        <p:sp>
          <p:nvSpPr>
            <p:cNvPr id="23" name="ZoneTexte 22"/>
            <p:cNvSpPr txBox="1"/>
            <p:nvPr/>
          </p:nvSpPr>
          <p:spPr>
            <a:xfrm>
              <a:off x="285728" y="7358082"/>
              <a:ext cx="6336704" cy="1250623"/>
            </a:xfrm>
            <a:prstGeom prst="rect">
              <a:avLst/>
            </a:prstGeom>
            <a:noFill/>
            <a:ln>
              <a:noFill/>
            </a:ln>
          </p:spPr>
          <p:txBody>
            <a:bodyPr wrap="square" rtlCol="0">
              <a:spAutoFit/>
            </a:bodyPr>
            <a:lstStyle/>
            <a:p>
              <a:pPr algn="just"/>
              <a:endParaRPr lang="fr-FR" sz="1400" dirty="0">
                <a:latin typeface="Comic Sans MS" pitchFamily="66" charset="0"/>
              </a:endParaRPr>
            </a:p>
            <a:p>
              <a:pPr algn="just"/>
              <a:r>
                <a:rPr lang="fr-FR" sz="1400" dirty="0">
                  <a:latin typeface="Comic Sans MS" pitchFamily="66" charset="0"/>
                </a:rPr>
                <a:t>Notre lycée est en relation avec de nombreux partenaires dans les établissements parisiens. Nos partenariats te permettront d’envisager une poursuite d’études sereine dans les meilleures conditions.</a:t>
              </a:r>
            </a:p>
          </p:txBody>
        </p:sp>
        <p:sp>
          <p:nvSpPr>
            <p:cNvPr id="24" name="Rectangle à coins arrondis 23"/>
            <p:cNvSpPr/>
            <p:nvPr/>
          </p:nvSpPr>
          <p:spPr>
            <a:xfrm>
              <a:off x="214290" y="7429520"/>
              <a:ext cx="6480720" cy="15716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5" name="Picture 2"/>
            <p:cNvPicPr>
              <a:picLocks noChangeAspect="1" noChangeArrowheads="1"/>
            </p:cNvPicPr>
            <p:nvPr/>
          </p:nvPicPr>
          <p:blipFill>
            <a:blip r:embed="rId2" cstate="print"/>
            <a:srcRect l="82977" t="17438" r="4029" b="65582"/>
            <a:stretch>
              <a:fillRect/>
            </a:stretch>
          </p:blipFill>
          <p:spPr bwMode="auto">
            <a:xfrm>
              <a:off x="142853" y="7215206"/>
              <a:ext cx="365151" cy="496097"/>
            </a:xfrm>
            <a:prstGeom prst="rect">
              <a:avLst/>
            </a:prstGeom>
            <a:noFill/>
            <a:ln w="9525">
              <a:noFill/>
              <a:miter lim="800000"/>
              <a:headEnd/>
              <a:tailEnd/>
            </a:ln>
          </p:spPr>
        </p:pic>
      </p:grpSp>
      <p:pic>
        <p:nvPicPr>
          <p:cNvPr id="27" name="Image 26" descr="La madone papier_en_tete"/>
          <p:cNvPicPr/>
          <p:nvPr/>
        </p:nvPicPr>
        <p:blipFill>
          <a:blip r:embed="rId3" cstate="print"/>
          <a:srcRect/>
          <a:stretch>
            <a:fillRect/>
          </a:stretch>
        </p:blipFill>
        <p:spPr bwMode="auto">
          <a:xfrm>
            <a:off x="260648" y="704533"/>
            <a:ext cx="2133600" cy="1419225"/>
          </a:xfrm>
          <a:prstGeom prst="rect">
            <a:avLst/>
          </a:prstGeom>
          <a:noFill/>
          <a:ln w="9525">
            <a:noFill/>
            <a:miter lim="800000"/>
            <a:headEnd/>
            <a:tailEnd/>
          </a:ln>
        </p:spPr>
      </p:pic>
      <p:sp>
        <p:nvSpPr>
          <p:cNvPr id="26" name="Organigramme : Processus 25"/>
          <p:cNvSpPr/>
          <p:nvPr/>
        </p:nvSpPr>
        <p:spPr>
          <a:xfrm>
            <a:off x="2636913" y="4016896"/>
            <a:ext cx="1656184" cy="21602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449690"/>
            <a:ext cx="6172200" cy="605416"/>
          </a:xfrm>
        </p:spPr>
        <p:txBody>
          <a:bodyPr>
            <a:normAutofit/>
          </a:bodyPr>
          <a:lstStyle/>
          <a:p>
            <a:r>
              <a:rPr lang="fr-FR" sz="2400" dirty="0">
                <a:latin typeface="Brush Script MT" panose="03060802040406070304" pitchFamily="66" charset="0"/>
              </a:rPr>
              <a:t>Un bac pour réussir tes études supérieures</a:t>
            </a:r>
          </a:p>
        </p:txBody>
      </p:sp>
      <p:sp>
        <p:nvSpPr>
          <p:cNvPr id="4" name="Rectangle à coins arrondis 3"/>
          <p:cNvSpPr/>
          <p:nvPr/>
        </p:nvSpPr>
        <p:spPr>
          <a:xfrm>
            <a:off x="457907" y="1424608"/>
            <a:ext cx="3672407"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Émilie</a:t>
            </a:r>
          </a:p>
          <a:p>
            <a:pPr algn="ctr"/>
            <a:r>
              <a:rPr lang="fr-FR" sz="1200" dirty="0">
                <a:solidFill>
                  <a:schemeClr val="tx1"/>
                </a:solidFill>
                <a:latin typeface="Comic Sans MS" panose="030F0702030302020204" pitchFamily="66" charset="0"/>
              </a:rPr>
              <a:t>Prépa </a:t>
            </a:r>
            <a:r>
              <a:rPr lang="fr-FR" sz="1200" dirty="0" err="1">
                <a:solidFill>
                  <a:schemeClr val="tx1"/>
                </a:solidFill>
                <a:latin typeface="Comic Sans MS" panose="030F0702030302020204" pitchFamily="66" charset="0"/>
              </a:rPr>
              <a:t>ECT</a:t>
            </a:r>
            <a:r>
              <a:rPr lang="fr-FR" sz="1200" dirty="0">
                <a:solidFill>
                  <a:schemeClr val="tx1"/>
                </a:solidFill>
                <a:latin typeface="Comic Sans MS" panose="030F0702030302020204" pitchFamily="66" charset="0"/>
              </a:rPr>
              <a:t> à Turgot</a:t>
            </a:r>
          </a:p>
          <a:p>
            <a:pPr algn="ctr"/>
            <a:r>
              <a:rPr lang="fr-FR" sz="1200" dirty="0">
                <a:solidFill>
                  <a:schemeClr val="tx1"/>
                </a:solidFill>
                <a:latin typeface="Comic Sans MS" panose="030F0702030302020204" pitchFamily="66" charset="0"/>
              </a:rPr>
              <a:t>Diplômée de </a:t>
            </a:r>
            <a:r>
              <a:rPr lang="fr-FR" sz="1200" dirty="0" err="1">
                <a:solidFill>
                  <a:schemeClr val="tx1"/>
                </a:solidFill>
                <a:latin typeface="Comic Sans MS" panose="030F0702030302020204" pitchFamily="66" charset="0"/>
              </a:rPr>
              <a:t>SKEMA</a:t>
            </a:r>
            <a:r>
              <a:rPr lang="fr-FR" sz="1200" dirty="0">
                <a:solidFill>
                  <a:schemeClr val="tx1"/>
                </a:solidFill>
                <a:latin typeface="Comic Sans MS" panose="030F0702030302020204" pitchFamily="66" charset="0"/>
              </a:rPr>
              <a:t> Business </a:t>
            </a:r>
            <a:r>
              <a:rPr lang="fr-FR" sz="1200" dirty="0" err="1">
                <a:solidFill>
                  <a:schemeClr val="tx1"/>
                </a:solidFill>
                <a:latin typeface="Comic Sans MS" panose="030F0702030302020204" pitchFamily="66" charset="0"/>
              </a:rPr>
              <a:t>School</a:t>
            </a:r>
            <a:r>
              <a:rPr lang="fr-FR" sz="1200" dirty="0">
                <a:solidFill>
                  <a:schemeClr val="tx1"/>
                </a:solidFill>
                <a:latin typeface="Comic Sans MS" panose="030F0702030302020204" pitchFamily="66" charset="0"/>
              </a:rPr>
              <a:t> </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De la volonté, de la curiosité et le goût du dépassement de soi »</a:t>
            </a:r>
          </a:p>
        </p:txBody>
      </p:sp>
      <p:sp>
        <p:nvSpPr>
          <p:cNvPr id="6" name="Rectangle à coins arrondis 5"/>
          <p:cNvSpPr/>
          <p:nvPr/>
        </p:nvSpPr>
        <p:spPr>
          <a:xfrm>
            <a:off x="1617128" y="3336877"/>
            <a:ext cx="4896543" cy="15849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Fabrice</a:t>
            </a:r>
          </a:p>
          <a:p>
            <a:pPr algn="ctr"/>
            <a:r>
              <a:rPr lang="fr-FR" sz="1200" dirty="0">
                <a:solidFill>
                  <a:schemeClr val="tx1"/>
                </a:solidFill>
                <a:latin typeface="Comic Sans MS" panose="030F0702030302020204" pitchFamily="66" charset="0"/>
              </a:rPr>
              <a:t>Analyste (détection des fraudes à la carte bancaire) – BNP Paribas</a:t>
            </a:r>
          </a:p>
          <a:p>
            <a:pPr algn="ctr"/>
            <a:r>
              <a:rPr lang="fr-FR" sz="1200" dirty="0">
                <a:solidFill>
                  <a:schemeClr val="tx1"/>
                </a:solidFill>
                <a:latin typeface="Comic Sans MS" panose="030F0702030302020204" pitchFamily="66" charset="0"/>
              </a:rPr>
              <a:t>IUT Techniques de commercialisation</a:t>
            </a:r>
          </a:p>
          <a:p>
            <a:pPr algn="ctr"/>
            <a:r>
              <a:rPr lang="fr-FR" sz="1200" dirty="0">
                <a:solidFill>
                  <a:schemeClr val="tx1"/>
                </a:solidFill>
                <a:latin typeface="Comic Sans MS" panose="030F0702030302020204" pitchFamily="66" charset="0"/>
              </a:rPr>
              <a:t>Licence pro Banque - Back and middle office</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Curieux, interactif, avenant, attentionné »</a:t>
            </a:r>
          </a:p>
          <a:p>
            <a:pPr algn="ctr"/>
            <a:r>
              <a:rPr lang="fr-FR" sz="1200" dirty="0">
                <a:solidFill>
                  <a:schemeClr val="tx1"/>
                </a:solidFill>
                <a:latin typeface="Comic Sans MS" panose="030F0702030302020204" pitchFamily="66" charset="0"/>
              </a:rPr>
              <a:t>«  En </a:t>
            </a:r>
            <a:r>
              <a:rPr lang="fr-FR" sz="1200" dirty="0" err="1">
                <a:solidFill>
                  <a:schemeClr val="tx1"/>
                </a:solidFill>
                <a:latin typeface="Comic Sans MS" panose="030F0702030302020204" pitchFamily="66" charset="0"/>
              </a:rPr>
              <a:t>STMG</a:t>
            </a:r>
            <a:r>
              <a:rPr lang="fr-FR" sz="1200" dirty="0">
                <a:solidFill>
                  <a:schemeClr val="tx1"/>
                </a:solidFill>
                <a:latin typeface="Comic Sans MS" panose="030F0702030302020204" pitchFamily="66" charset="0"/>
              </a:rPr>
              <a:t>, j’ai trouvé des matières intéressantes »</a:t>
            </a:r>
          </a:p>
        </p:txBody>
      </p:sp>
      <p:sp>
        <p:nvSpPr>
          <p:cNvPr id="8" name="Rectangle à coins arrondis 7"/>
          <p:cNvSpPr/>
          <p:nvPr/>
        </p:nvSpPr>
        <p:spPr>
          <a:xfrm>
            <a:off x="2121845" y="7769118"/>
            <a:ext cx="4016938" cy="14245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a:solidFill>
                  <a:schemeClr val="tx1"/>
                </a:solidFill>
                <a:latin typeface="Comic Sans MS" panose="030F0702030302020204" pitchFamily="66" charset="0"/>
              </a:rPr>
              <a:t>Alisson</a:t>
            </a:r>
            <a:endParaRPr lang="fr-FR" sz="1600" b="1"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Chef de projet chez Custom Solutions</a:t>
            </a:r>
          </a:p>
          <a:p>
            <a:pPr algn="ctr"/>
            <a:r>
              <a:rPr lang="fr-FR" sz="1200" dirty="0">
                <a:solidFill>
                  <a:schemeClr val="tx1"/>
                </a:solidFill>
                <a:latin typeface="Comic Sans MS" panose="030F0702030302020204" pitchFamily="66" charset="0"/>
              </a:rPr>
              <a:t>BTS </a:t>
            </a:r>
            <a:r>
              <a:rPr lang="fr-FR" sz="1200" dirty="0" err="1">
                <a:solidFill>
                  <a:schemeClr val="tx1"/>
                </a:solidFill>
                <a:latin typeface="Comic Sans MS" panose="030F0702030302020204" pitchFamily="66" charset="0"/>
              </a:rPr>
              <a:t>MUC</a:t>
            </a:r>
            <a:endParaRPr lang="fr-FR" sz="1200" dirty="0">
              <a:solidFill>
                <a:schemeClr val="tx1"/>
              </a:solidFill>
              <a:latin typeface="Comic Sans MS" panose="030F0702030302020204" pitchFamily="66" charset="0"/>
            </a:endParaRPr>
          </a:p>
          <a:p>
            <a:r>
              <a:rPr lang="fr-FR" sz="1200" dirty="0">
                <a:solidFill>
                  <a:schemeClr val="tx1"/>
                </a:solidFill>
                <a:latin typeface="Comic Sans MS" panose="030F0702030302020204" pitchFamily="66" charset="0"/>
              </a:rPr>
              <a:t>Licence Pro. - Marketing et Communication </a:t>
            </a:r>
          </a:p>
          <a:p>
            <a:pPr algn="ctr"/>
            <a:r>
              <a:rPr lang="fr-FR" sz="1200" dirty="0">
                <a:solidFill>
                  <a:schemeClr val="tx1"/>
                </a:solidFill>
                <a:latin typeface="Comic Sans MS" panose="030F0702030302020204" pitchFamily="66" charset="0"/>
              </a:rPr>
              <a:t>Master en Marketing et Communication</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La </a:t>
            </a:r>
            <a:r>
              <a:rPr lang="fr-FR" sz="1200" dirty="0" err="1">
                <a:solidFill>
                  <a:schemeClr val="tx1"/>
                </a:solidFill>
                <a:latin typeface="Comic Sans MS" panose="030F0702030302020204" pitchFamily="66" charset="0"/>
              </a:rPr>
              <a:t>STMG</a:t>
            </a:r>
            <a:r>
              <a:rPr lang="fr-FR" sz="1200" dirty="0">
                <a:solidFill>
                  <a:schemeClr val="tx1"/>
                </a:solidFill>
                <a:latin typeface="Comic Sans MS" panose="030F0702030302020204" pitchFamily="66" charset="0"/>
              </a:rPr>
              <a:t> : une chance »</a:t>
            </a:r>
            <a:endParaRPr lang="fr-FR" sz="1400" dirty="0">
              <a:solidFill>
                <a:schemeClr val="tx1"/>
              </a:solidFill>
              <a:latin typeface="Comic Sans MS" panose="030F0702030302020204" pitchFamily="66" charset="0"/>
            </a:endParaRPr>
          </a:p>
        </p:txBody>
      </p:sp>
      <p:sp>
        <p:nvSpPr>
          <p:cNvPr id="7" name="Rectangle à coins arrondis 6"/>
          <p:cNvSpPr/>
          <p:nvPr/>
        </p:nvSpPr>
        <p:spPr>
          <a:xfrm>
            <a:off x="342900" y="5569376"/>
            <a:ext cx="511256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600" b="1" dirty="0">
                <a:solidFill>
                  <a:schemeClr val="tx1"/>
                </a:solidFill>
                <a:latin typeface="Comic Sans MS" panose="030F0702030302020204" pitchFamily="66" charset="0"/>
              </a:rPr>
              <a:t>Laurence</a:t>
            </a:r>
          </a:p>
          <a:p>
            <a:pPr algn="ctr"/>
            <a:r>
              <a:rPr lang="fr-FR" sz="1200" dirty="0">
                <a:solidFill>
                  <a:schemeClr val="tx1"/>
                </a:solidFill>
                <a:latin typeface="Comic Sans MS" panose="030F0702030302020204" pitchFamily="66" charset="0"/>
              </a:rPr>
              <a:t>Contrôleur interne - </a:t>
            </a:r>
            <a:r>
              <a:rPr lang="fr-FR" sz="1200" dirty="0" err="1">
                <a:solidFill>
                  <a:schemeClr val="tx1"/>
                </a:solidFill>
                <a:latin typeface="Comic Sans MS" panose="030F0702030302020204" pitchFamily="66" charset="0"/>
              </a:rPr>
              <a:t>HSBC</a:t>
            </a:r>
            <a:r>
              <a:rPr lang="fr-FR" sz="1200" dirty="0">
                <a:solidFill>
                  <a:schemeClr val="tx1"/>
                </a:solidFill>
                <a:latin typeface="Comic Sans MS" panose="030F0702030302020204" pitchFamily="66" charset="0"/>
              </a:rPr>
              <a:t> </a:t>
            </a:r>
            <a:r>
              <a:rPr lang="fr-FR" sz="1200" dirty="0" err="1">
                <a:solidFill>
                  <a:schemeClr val="tx1"/>
                </a:solidFill>
                <a:latin typeface="Comic Sans MS" panose="030F0702030302020204" pitchFamily="66" charset="0"/>
              </a:rPr>
              <a:t>Gobal</a:t>
            </a:r>
            <a:r>
              <a:rPr lang="fr-FR" sz="1200" dirty="0">
                <a:solidFill>
                  <a:schemeClr val="tx1"/>
                </a:solidFill>
                <a:latin typeface="Comic Sans MS" panose="030F0702030302020204" pitchFamily="66" charset="0"/>
              </a:rPr>
              <a:t> </a:t>
            </a:r>
            <a:r>
              <a:rPr lang="fr-FR" sz="1200" dirty="0" err="1">
                <a:solidFill>
                  <a:schemeClr val="tx1"/>
                </a:solidFill>
                <a:latin typeface="Comic Sans MS" panose="030F0702030302020204" pitchFamily="66" charset="0"/>
              </a:rPr>
              <a:t>Asset</a:t>
            </a:r>
            <a:r>
              <a:rPr lang="fr-FR" sz="1200" dirty="0">
                <a:solidFill>
                  <a:schemeClr val="tx1"/>
                </a:solidFill>
                <a:latin typeface="Comic Sans MS" panose="030F0702030302020204" pitchFamily="66" charset="0"/>
              </a:rPr>
              <a:t> Management</a:t>
            </a:r>
          </a:p>
          <a:p>
            <a:pPr algn="ctr"/>
            <a:r>
              <a:rPr lang="fr-FR" sz="1200" dirty="0">
                <a:solidFill>
                  <a:schemeClr val="tx1"/>
                </a:solidFill>
                <a:latin typeface="Comic Sans MS" panose="030F0702030302020204" pitchFamily="66" charset="0"/>
              </a:rPr>
              <a:t>BTS Force de vente</a:t>
            </a:r>
          </a:p>
          <a:p>
            <a:pPr algn="ctr"/>
            <a:r>
              <a:rPr lang="fr-FR" sz="1200" dirty="0">
                <a:solidFill>
                  <a:schemeClr val="tx1"/>
                </a:solidFill>
                <a:latin typeface="Comic Sans MS" panose="030F0702030302020204" pitchFamily="66" charset="0"/>
              </a:rPr>
              <a:t>Licence Pro. -  Commercialisation des produits et services financiers </a:t>
            </a:r>
          </a:p>
          <a:p>
            <a:pPr algn="ctr"/>
            <a:r>
              <a:rPr lang="fr-FR" sz="1200" dirty="0">
                <a:solidFill>
                  <a:schemeClr val="tx1"/>
                </a:solidFill>
                <a:latin typeface="Comic Sans MS" panose="030F0702030302020204" pitchFamily="66" charset="0"/>
              </a:rPr>
              <a:t>Master 2 Banque, finance, gestion des risques</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De la détermination et le succès d’une bonne orientation »</a:t>
            </a:r>
          </a:p>
        </p:txBody>
      </p:sp>
    </p:spTree>
    <p:extLst>
      <p:ext uri="{BB962C8B-B14F-4D97-AF65-F5344CB8AC3E}">
        <p14:creationId xmlns:p14="http://schemas.microsoft.com/office/powerpoint/2010/main" val="312843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2872" y="358088"/>
            <a:ext cx="6120680" cy="738664"/>
          </a:xfrm>
          <a:prstGeom prst="rect">
            <a:avLst/>
          </a:prstGeom>
          <a:noFill/>
          <a:ln cmpd="thinThick">
            <a:solidFill>
              <a:schemeClr val="tx1"/>
            </a:solidFill>
          </a:ln>
        </p:spPr>
        <p:txBody>
          <a:bodyPr wrap="square" rtlCol="0">
            <a:spAutoFit/>
          </a:bodyPr>
          <a:lstStyle/>
          <a:p>
            <a:pPr algn="ctr"/>
            <a:r>
              <a:rPr lang="fr-FR" sz="2400" dirty="0">
                <a:latin typeface="Brush Script MT" pitchFamily="66" charset="0"/>
              </a:rPr>
              <a:t>Quelles sont les études que tu peux faire  après le bac </a:t>
            </a:r>
            <a:r>
              <a:rPr lang="fr-FR" i="1" dirty="0">
                <a:latin typeface="Arial Rounded MT Bold" pitchFamily="34" charset="0"/>
              </a:rPr>
              <a:t>STMG</a:t>
            </a:r>
            <a:r>
              <a:rPr lang="fr-FR" dirty="0">
                <a:latin typeface="Brush Script MT" pitchFamily="66" charset="0"/>
              </a:rPr>
              <a:t> </a:t>
            </a:r>
            <a:r>
              <a:rPr lang="fr-FR" i="1" dirty="0">
                <a:latin typeface="Arial Rounded MT Bold" pitchFamily="34" charset="0"/>
              </a:rPr>
              <a:t>?</a:t>
            </a:r>
          </a:p>
        </p:txBody>
      </p:sp>
      <p:sp>
        <p:nvSpPr>
          <p:cNvPr id="5" name="ZoneTexte 4"/>
          <p:cNvSpPr txBox="1"/>
          <p:nvPr/>
        </p:nvSpPr>
        <p:spPr>
          <a:xfrm>
            <a:off x="2081903" y="1352398"/>
            <a:ext cx="2460930" cy="461665"/>
          </a:xfrm>
          <a:prstGeom prst="rect">
            <a:avLst/>
          </a:prstGeom>
          <a:noFill/>
        </p:spPr>
        <p:txBody>
          <a:bodyPr wrap="none" rtlCol="0">
            <a:spAutoFit/>
          </a:bodyPr>
          <a:lstStyle/>
          <a:p>
            <a:r>
              <a:rPr lang="fr-FR" sz="2400" dirty="0">
                <a:latin typeface="Brush Script MT" pitchFamily="66" charset="0"/>
              </a:rPr>
              <a:t>Des formations longues</a:t>
            </a:r>
          </a:p>
        </p:txBody>
      </p:sp>
      <p:grpSp>
        <p:nvGrpSpPr>
          <p:cNvPr id="19" name="Groupe 18"/>
          <p:cNvGrpSpPr/>
          <p:nvPr/>
        </p:nvGrpSpPr>
        <p:grpSpPr>
          <a:xfrm>
            <a:off x="322872" y="1814063"/>
            <a:ext cx="6300700" cy="3033704"/>
            <a:chOff x="116632" y="1547664"/>
            <a:chExt cx="6505800" cy="2365105"/>
          </a:xfrm>
        </p:grpSpPr>
        <p:sp>
          <p:nvSpPr>
            <p:cNvPr id="6" name="ZoneTexte 5"/>
            <p:cNvSpPr txBox="1"/>
            <p:nvPr/>
          </p:nvSpPr>
          <p:spPr>
            <a:xfrm>
              <a:off x="285728" y="1627941"/>
              <a:ext cx="6336704" cy="1832357"/>
            </a:xfrm>
            <a:prstGeom prst="rect">
              <a:avLst/>
            </a:prstGeom>
            <a:noFill/>
            <a:ln>
              <a:noFill/>
            </a:ln>
            <a:effectLst/>
          </p:spPr>
          <p:txBody>
            <a:bodyPr wrap="square" rtlCol="0">
              <a:spAutoFit/>
            </a:bodyPr>
            <a:lstStyle/>
            <a:p>
              <a:pPr algn="ctr"/>
              <a:r>
                <a:rPr lang="fr-FR" sz="1400" b="1" dirty="0">
                  <a:latin typeface="Comic Sans MS" pitchFamily="66" charset="0"/>
                </a:rPr>
                <a:t>Une classe préparatoire aux grandes écoles voie technologique (CPGE)</a:t>
              </a:r>
            </a:p>
            <a:p>
              <a:pPr algn="just"/>
              <a:br>
                <a:rPr lang="fr-FR" sz="1400" dirty="0">
                  <a:latin typeface="Comic Sans MS" pitchFamily="66" charset="0"/>
                </a:rPr>
              </a:br>
              <a:r>
                <a:rPr lang="fr-FR" sz="1400" dirty="0">
                  <a:latin typeface="Comic Sans MS" pitchFamily="66" charset="0"/>
                </a:rPr>
                <a:t>Les bacheliers issus de STMG sont </a:t>
              </a:r>
              <a:r>
                <a:rPr lang="fr-FR" sz="1400" u="sng" dirty="0">
                  <a:latin typeface="Comic Sans MS" pitchFamily="66" charset="0"/>
                </a:rPr>
                <a:t>ceux qui ont les taux de réussite les plus élevés aux concours d’entrée des grandes écoles de commerce </a:t>
              </a:r>
              <a:r>
                <a:rPr lang="fr-FR" sz="1400" dirty="0">
                  <a:latin typeface="Comic Sans MS" pitchFamily="66" charset="0"/>
                </a:rPr>
                <a:t>car ils bénéficient d’une préparation spécifique et </a:t>
              </a:r>
              <a:r>
                <a:rPr lang="fr-FR" sz="1400" u="sng" dirty="0">
                  <a:latin typeface="Comic Sans MS" pitchFamily="66" charset="0"/>
                </a:rPr>
                <a:t>d’épreuves adaptées comme le management et la gestion  qui leur permettent de figurer en très bonne place dans les classements</a:t>
              </a:r>
              <a:r>
                <a:rPr lang="fr-FR" sz="1400" dirty="0">
                  <a:latin typeface="Comic Sans MS" pitchFamily="66" charset="0"/>
                </a:rPr>
                <a:t>.</a:t>
              </a:r>
            </a:p>
            <a:p>
              <a:pPr algn="just"/>
              <a:r>
                <a:rPr lang="fr-FR" sz="1400" dirty="0">
                  <a:latin typeface="Comic Sans MS" pitchFamily="66" charset="0"/>
                </a:rPr>
                <a:t>Après une préparation de 2 ans, tu pourras intégrer une  grande école de commerce et après 3 ans d’études tu deviendras cadre supérieur dans la branche que tu auras choisie comme la finance, la communication, les ressources humaines…  Le lycée a mis en place un dispositif pour les élèves de STMG qui leur permet d’intégrer les CPGE.</a:t>
              </a:r>
            </a:p>
          </p:txBody>
        </p:sp>
        <p:sp>
          <p:nvSpPr>
            <p:cNvPr id="9" name="Rectangle à coins arrondis 8"/>
            <p:cNvSpPr/>
            <p:nvPr/>
          </p:nvSpPr>
          <p:spPr>
            <a:xfrm>
              <a:off x="116632" y="1547664"/>
              <a:ext cx="6480720" cy="2365105"/>
            </a:xfrm>
            <a:prstGeom prst="round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5" name="Groupe 14"/>
          <p:cNvGrpSpPr/>
          <p:nvPr/>
        </p:nvGrpSpPr>
        <p:grpSpPr>
          <a:xfrm>
            <a:off x="142852" y="4847767"/>
            <a:ext cx="6265860" cy="1365302"/>
            <a:chOff x="116632" y="3563888"/>
            <a:chExt cx="6408712" cy="648072"/>
          </a:xfrm>
        </p:grpSpPr>
        <p:sp>
          <p:nvSpPr>
            <p:cNvPr id="10" name="Rectangle à coins arrondis 9"/>
            <p:cNvSpPr/>
            <p:nvPr/>
          </p:nvSpPr>
          <p:spPr>
            <a:xfrm>
              <a:off x="332656" y="3635896"/>
              <a:ext cx="6192688" cy="576064"/>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b="1" dirty="0">
                  <a:solidFill>
                    <a:schemeClr val="tx1"/>
                  </a:solidFill>
                  <a:latin typeface="Comic Sans MS" pitchFamily="66" charset="0"/>
                </a:rPr>
                <a:t>90 % des bacheliers STMG  ayant suivi une CPGE intègrent une grande école de commerce. Les autres poursuivent leurs études avec l’équivalence bac+2.</a:t>
              </a:r>
              <a:endParaRPr lang="fr-FR" sz="1400" b="1" dirty="0"/>
            </a:p>
          </p:txBody>
        </p:sp>
        <p:pic>
          <p:nvPicPr>
            <p:cNvPr id="11" name="Picture 2"/>
            <p:cNvPicPr>
              <a:picLocks noChangeAspect="1" noChangeArrowheads="1"/>
            </p:cNvPicPr>
            <p:nvPr/>
          </p:nvPicPr>
          <p:blipFill>
            <a:blip r:embed="rId2" cstate="print"/>
            <a:srcRect l="82977" t="17438" r="4029" b="65582"/>
            <a:stretch>
              <a:fillRect/>
            </a:stretch>
          </p:blipFill>
          <p:spPr bwMode="auto">
            <a:xfrm>
              <a:off x="116632" y="3563888"/>
              <a:ext cx="428628" cy="224775"/>
            </a:xfrm>
            <a:prstGeom prst="rect">
              <a:avLst/>
            </a:prstGeom>
            <a:noFill/>
            <a:ln w="9525">
              <a:noFill/>
              <a:miter lim="800000"/>
              <a:headEnd/>
              <a:tailEnd/>
            </a:ln>
          </p:spPr>
        </p:pic>
      </p:grpSp>
      <p:grpSp>
        <p:nvGrpSpPr>
          <p:cNvPr id="20" name="Groupe 19"/>
          <p:cNvGrpSpPr/>
          <p:nvPr/>
        </p:nvGrpSpPr>
        <p:grpSpPr>
          <a:xfrm>
            <a:off x="347160" y="6451808"/>
            <a:ext cx="6252123" cy="2819141"/>
            <a:chOff x="188640" y="4355976"/>
            <a:chExt cx="6480720" cy="1872208"/>
          </a:xfrm>
        </p:grpSpPr>
        <p:sp>
          <p:nvSpPr>
            <p:cNvPr id="7" name="ZoneTexte 6"/>
            <p:cNvSpPr txBox="1"/>
            <p:nvPr/>
          </p:nvSpPr>
          <p:spPr>
            <a:xfrm>
              <a:off x="260648" y="4427984"/>
              <a:ext cx="6336704" cy="1536067"/>
            </a:xfrm>
            <a:prstGeom prst="rect">
              <a:avLst/>
            </a:prstGeom>
            <a:noFill/>
            <a:ln>
              <a:noFill/>
            </a:ln>
          </p:spPr>
          <p:txBody>
            <a:bodyPr wrap="square" rtlCol="0">
              <a:spAutoFit/>
            </a:bodyPr>
            <a:lstStyle/>
            <a:p>
              <a:pPr algn="ctr"/>
              <a:r>
                <a:rPr lang="fr-FR" sz="1400" b="1" dirty="0">
                  <a:latin typeface="Comic Sans MS" pitchFamily="66" charset="0"/>
                </a:rPr>
                <a:t>Une école de commerce, de management ou de </a:t>
              </a:r>
              <a:r>
                <a:rPr lang="fr-FR" sz="1400" b="1" dirty="0" err="1">
                  <a:latin typeface="Comic Sans MS" pitchFamily="66" charset="0"/>
                </a:rPr>
                <a:t>web-marketing</a:t>
              </a:r>
              <a:r>
                <a:rPr lang="fr-FR" sz="1400" b="1" dirty="0">
                  <a:latin typeface="Comic Sans MS" pitchFamily="66" charset="0"/>
                </a:rPr>
                <a:t> après le bac</a:t>
              </a:r>
            </a:p>
            <a:p>
              <a:pPr algn="just"/>
              <a:br>
                <a:rPr lang="fr-FR" sz="1400" dirty="0">
                  <a:latin typeface="Comic Sans MS" pitchFamily="66" charset="0"/>
                </a:rPr>
              </a:br>
              <a:r>
                <a:rPr lang="fr-FR" sz="1400" dirty="0">
                  <a:latin typeface="Comic Sans MS" pitchFamily="66" charset="0"/>
                </a:rPr>
                <a:t>De très nombreuses écoles de commerce organisent des concours communs d’entrée en première année. Tu peux t’inscrire à ces concours pendant ton année de terminale. </a:t>
              </a:r>
              <a:r>
                <a:rPr lang="fr-FR" sz="1400" u="sng" dirty="0">
                  <a:latin typeface="Comic Sans MS" pitchFamily="66" charset="0"/>
                </a:rPr>
                <a:t>Les matières que tu auras étudiées en STMG comme le management, la gestion et la communication te seront très utiles pour les réussir</a:t>
              </a:r>
              <a:r>
                <a:rPr lang="fr-FR" sz="1400" dirty="0">
                  <a:latin typeface="Comic Sans MS" pitchFamily="66" charset="0"/>
                </a:rPr>
                <a:t>. Ces écoles te permettront d’obtenir un master qui va t’ouvrir les portes du monde de l’entreprise, de la gestion et de la communication. Attention toutefois à vérifier la réputation de l’école dans laquelle tu postuleras et sa réputation sur le marché du travail.</a:t>
              </a:r>
            </a:p>
          </p:txBody>
        </p:sp>
        <p:sp>
          <p:nvSpPr>
            <p:cNvPr id="12" name="Rectangle à coins arrondis 11"/>
            <p:cNvSpPr/>
            <p:nvPr/>
          </p:nvSpPr>
          <p:spPr>
            <a:xfrm>
              <a:off x="188640" y="4355976"/>
              <a:ext cx="6480720" cy="1872208"/>
            </a:xfrm>
            <a:prstGeom prst="round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401819"/>
            <a:ext cx="6172200" cy="605416"/>
          </a:xfrm>
        </p:spPr>
        <p:txBody>
          <a:bodyPr>
            <a:normAutofit/>
          </a:bodyPr>
          <a:lstStyle/>
          <a:p>
            <a:r>
              <a:rPr lang="fr-FR" sz="2400" dirty="0" err="1">
                <a:latin typeface="Brush Script MT" panose="03060802040406070304" pitchFamily="66" charset="0"/>
              </a:rPr>
              <a:t>STMG</a:t>
            </a:r>
            <a:r>
              <a:rPr lang="fr-FR" sz="2400" dirty="0">
                <a:latin typeface="Brush Script MT" panose="03060802040406070304" pitchFamily="66" charset="0"/>
              </a:rPr>
              <a:t>, c’est aussi la possibilité de te réorienter</a:t>
            </a:r>
          </a:p>
        </p:txBody>
      </p:sp>
      <p:sp>
        <p:nvSpPr>
          <p:cNvPr id="4" name="Rectangle à coins arrondis 3"/>
          <p:cNvSpPr/>
          <p:nvPr/>
        </p:nvSpPr>
        <p:spPr>
          <a:xfrm>
            <a:off x="327249" y="1288586"/>
            <a:ext cx="3755231"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a:solidFill>
                  <a:schemeClr val="tx1"/>
                </a:solidFill>
                <a:latin typeface="Comic Sans MS" panose="030F0702030302020204" pitchFamily="66" charset="0"/>
              </a:rPr>
              <a:t>Widad</a:t>
            </a:r>
            <a:endParaRPr lang="fr-FR" sz="1600" b="1"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Faculté Diderot – Année préparatoire aux études scientifiques</a:t>
            </a:r>
          </a:p>
          <a:p>
            <a:pPr algn="ctr"/>
            <a:r>
              <a:rPr lang="fr-FR" sz="1200" dirty="0">
                <a:solidFill>
                  <a:schemeClr val="tx1"/>
                </a:solidFill>
                <a:latin typeface="Comic Sans MS" panose="030F0702030302020204" pitchFamily="66" charset="0"/>
              </a:rPr>
              <a:t>École d’ostéopathie</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J’ai toujours su garder en tête mes objectifs et je pense que c’est la clé de la réussite »</a:t>
            </a:r>
          </a:p>
        </p:txBody>
      </p:sp>
      <p:sp>
        <p:nvSpPr>
          <p:cNvPr id="6" name="Rectangle à coins arrondis 5"/>
          <p:cNvSpPr/>
          <p:nvPr/>
        </p:nvSpPr>
        <p:spPr>
          <a:xfrm>
            <a:off x="1323377" y="3152800"/>
            <a:ext cx="5215171"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tlCol="0" anchor="ctr"/>
          <a:lstStyle/>
          <a:p>
            <a:pPr algn="ctr"/>
            <a:r>
              <a:rPr lang="fr-FR" sz="1600" b="1" dirty="0">
                <a:solidFill>
                  <a:schemeClr val="tx1"/>
                </a:solidFill>
                <a:latin typeface="Comic Sans MS" panose="030F0702030302020204" pitchFamily="66" charset="0"/>
              </a:rPr>
              <a:t>Anthony</a:t>
            </a:r>
          </a:p>
          <a:p>
            <a:pPr algn="ctr"/>
            <a:r>
              <a:rPr lang="fr-FR" sz="1200" dirty="0">
                <a:solidFill>
                  <a:schemeClr val="tx1"/>
                </a:solidFill>
                <a:latin typeface="Comic Sans MS" panose="030F0702030302020204" pitchFamily="66" charset="0"/>
              </a:rPr>
              <a:t>Professeur d’histoire et géographie</a:t>
            </a:r>
          </a:p>
          <a:p>
            <a:pPr algn="ctr"/>
            <a:r>
              <a:rPr lang="fr-FR" sz="1200" dirty="0">
                <a:solidFill>
                  <a:schemeClr val="tx1"/>
                </a:solidFill>
                <a:latin typeface="Comic Sans MS" panose="030F0702030302020204" pitchFamily="66" charset="0"/>
              </a:rPr>
              <a:t>Licence d’Histoire-géographie</a:t>
            </a:r>
          </a:p>
          <a:p>
            <a:pPr algn="ctr"/>
            <a:r>
              <a:rPr lang="fr-FR" sz="1200" dirty="0">
                <a:solidFill>
                  <a:schemeClr val="tx1"/>
                </a:solidFill>
                <a:latin typeface="Comic Sans MS" panose="030F0702030302020204" pitchFamily="66" charset="0"/>
              </a:rPr>
              <a:t>Master </a:t>
            </a:r>
            <a:r>
              <a:rPr lang="fr-FR" sz="1200" dirty="0" err="1">
                <a:solidFill>
                  <a:schemeClr val="tx1"/>
                </a:solidFill>
                <a:latin typeface="Comic Sans MS" panose="030F0702030302020204" pitchFamily="66" charset="0"/>
              </a:rPr>
              <a:t>Meef</a:t>
            </a:r>
            <a:endParaRPr lang="fr-FR" sz="1200" dirty="0">
              <a:solidFill>
                <a:schemeClr val="tx1"/>
              </a:solidFill>
              <a:latin typeface="Comic Sans MS" panose="030F0702030302020204" pitchFamily="66" charset="0"/>
            </a:endParaRP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Mon orientation en </a:t>
            </a:r>
            <a:r>
              <a:rPr lang="fr-FR" sz="1200" dirty="0" err="1">
                <a:solidFill>
                  <a:schemeClr val="tx1"/>
                </a:solidFill>
                <a:latin typeface="Comic Sans MS" panose="030F0702030302020204" pitchFamily="66" charset="0"/>
              </a:rPr>
              <a:t>STMG</a:t>
            </a:r>
            <a:r>
              <a:rPr lang="fr-FR" sz="1200" dirty="0">
                <a:solidFill>
                  <a:schemeClr val="tx1"/>
                </a:solidFill>
                <a:latin typeface="Comic Sans MS" panose="030F0702030302020204" pitchFamily="66" charset="0"/>
              </a:rPr>
              <a:t> n’a pas été un obstacle à mon projet »</a:t>
            </a:r>
          </a:p>
        </p:txBody>
      </p:sp>
      <p:sp>
        <p:nvSpPr>
          <p:cNvPr id="8" name="Rectangle à coins arrondis 7"/>
          <p:cNvSpPr/>
          <p:nvPr/>
        </p:nvSpPr>
        <p:spPr>
          <a:xfrm>
            <a:off x="342900" y="4861263"/>
            <a:ext cx="4467941" cy="15121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Bénédicte</a:t>
            </a:r>
          </a:p>
          <a:p>
            <a:pPr algn="ctr"/>
            <a:r>
              <a:rPr lang="fr-FR" sz="1200" dirty="0">
                <a:solidFill>
                  <a:schemeClr val="tx1"/>
                </a:solidFill>
                <a:latin typeface="Comic Sans MS" panose="030F0702030302020204" pitchFamily="66" charset="0"/>
              </a:rPr>
              <a:t>Chef de projet digita</a:t>
            </a:r>
            <a:r>
              <a:rPr lang="fr-FR" sz="1600" dirty="0">
                <a:solidFill>
                  <a:schemeClr val="tx1"/>
                </a:solidFill>
                <a:latin typeface="Comic Sans MS" panose="030F0702030302020204" pitchFamily="66" charset="0"/>
              </a:rPr>
              <a:t>l</a:t>
            </a:r>
          </a:p>
          <a:p>
            <a:pPr algn="ctr"/>
            <a:r>
              <a:rPr lang="fr-FR" sz="1200" dirty="0">
                <a:solidFill>
                  <a:schemeClr val="tx1"/>
                </a:solidFill>
                <a:latin typeface="Comic Sans MS" panose="030F0702030302020204" pitchFamily="66" charset="0"/>
              </a:rPr>
              <a:t>Licence LEA – Spécialité Affaires et commerce</a:t>
            </a:r>
          </a:p>
          <a:p>
            <a:pPr algn="ctr"/>
            <a:r>
              <a:rPr lang="fr-FR" sz="1200" dirty="0">
                <a:solidFill>
                  <a:schemeClr val="tx1"/>
                </a:solidFill>
                <a:latin typeface="Comic Sans MS" panose="030F0702030302020204" pitchFamily="66" charset="0"/>
              </a:rPr>
              <a:t>École supérieure de journalisme de Paris</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Bien que j’ai eu des difficultés à accepter mon orientation, aujourd’hui, je ne regrette rien »</a:t>
            </a:r>
          </a:p>
        </p:txBody>
      </p:sp>
      <p:sp>
        <p:nvSpPr>
          <p:cNvPr id="7" name="Rectangle à coins arrondis 6"/>
          <p:cNvSpPr/>
          <p:nvPr/>
        </p:nvSpPr>
        <p:spPr>
          <a:xfrm>
            <a:off x="2204864" y="6749203"/>
            <a:ext cx="4288600" cy="1080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Noémie</a:t>
            </a:r>
          </a:p>
          <a:p>
            <a:pPr algn="ctr"/>
            <a:r>
              <a:rPr lang="fr-FR" sz="1200" dirty="0">
                <a:solidFill>
                  <a:schemeClr val="tx1"/>
                </a:solidFill>
                <a:latin typeface="Comic Sans MS" panose="030F0702030302020204" pitchFamily="66" charset="0"/>
              </a:rPr>
              <a:t>Infirmière – PHP Paris</a:t>
            </a:r>
          </a:p>
          <a:p>
            <a:pPr algn="ctr"/>
            <a:r>
              <a:rPr lang="fr-FR" sz="1200" dirty="0">
                <a:solidFill>
                  <a:schemeClr val="tx1"/>
                </a:solidFill>
                <a:latin typeface="Comic Sans MS" panose="030F0702030302020204" pitchFamily="66" charset="0"/>
              </a:rPr>
              <a:t>Licence – sciences humaines et sociales</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Mes professeurs m’ont poussée à réaliser mon rêve »</a:t>
            </a:r>
          </a:p>
        </p:txBody>
      </p:sp>
      <p:sp>
        <p:nvSpPr>
          <p:cNvPr id="5" name="ZoneTexte 4"/>
          <p:cNvSpPr txBox="1"/>
          <p:nvPr/>
        </p:nvSpPr>
        <p:spPr>
          <a:xfrm>
            <a:off x="560322" y="8329382"/>
            <a:ext cx="5737356" cy="984885"/>
          </a:xfrm>
          <a:prstGeom prst="rect">
            <a:avLst/>
          </a:prstGeom>
          <a:noFill/>
        </p:spPr>
        <p:txBody>
          <a:bodyPr wrap="square" rtlCol="0">
            <a:spAutoFit/>
          </a:bodyPr>
          <a:lstStyle/>
          <a:p>
            <a:pPr algn="ctr"/>
            <a:r>
              <a:rPr lang="fr-FR" sz="1600" b="1" dirty="0">
                <a:latin typeface="Comic Sans MS" panose="030F0702030302020204" pitchFamily="66" charset="0"/>
              </a:rPr>
              <a:t>Et bien d’autres :</a:t>
            </a:r>
          </a:p>
          <a:p>
            <a:r>
              <a:rPr lang="fr-FR" sz="1400" b="1" dirty="0">
                <a:latin typeface="Comic Sans MS" panose="030F0702030302020204" pitchFamily="66" charset="0"/>
              </a:rPr>
              <a:t>Justine</a:t>
            </a:r>
            <a:r>
              <a:rPr lang="fr-FR" sz="1400" dirty="0">
                <a:latin typeface="Comic Sans MS" panose="030F0702030302020204" pitchFamily="66" charset="0"/>
              </a:rPr>
              <a:t> : professeur des écoles</a:t>
            </a:r>
          </a:p>
          <a:p>
            <a:pPr indent="630235"/>
            <a:r>
              <a:rPr lang="fr-FR" sz="1400" b="1" dirty="0">
                <a:latin typeface="Comic Sans MS" panose="030F0702030302020204" pitchFamily="66" charset="0"/>
              </a:rPr>
              <a:t>Clara</a:t>
            </a:r>
            <a:r>
              <a:rPr lang="fr-FR" sz="1400" dirty="0">
                <a:latin typeface="Comic Sans MS" panose="030F0702030302020204" pitchFamily="66" charset="0"/>
              </a:rPr>
              <a:t> : UFR </a:t>
            </a:r>
            <a:r>
              <a:rPr lang="fr-FR" sz="1400" dirty="0" err="1">
                <a:latin typeface="Comic Sans MS" panose="030F0702030302020204" pitchFamily="66" charset="0"/>
              </a:rPr>
              <a:t>STAPS</a:t>
            </a:r>
            <a:r>
              <a:rPr lang="fr-FR" sz="1400" dirty="0">
                <a:latin typeface="Comic Sans MS" panose="030F0702030302020204" pitchFamily="66" charset="0"/>
              </a:rPr>
              <a:t> Paris V Descartes</a:t>
            </a:r>
          </a:p>
          <a:p>
            <a:pPr indent="1260468"/>
            <a:r>
              <a:rPr lang="fr-FR" sz="1400" b="1" dirty="0" err="1">
                <a:latin typeface="Comic Sans MS" panose="030F0702030302020204" pitchFamily="66" charset="0"/>
              </a:rPr>
              <a:t>Beverlouise</a:t>
            </a:r>
            <a:r>
              <a:rPr lang="fr-FR" sz="1400" dirty="0">
                <a:latin typeface="Comic Sans MS" panose="030F0702030302020204" pitchFamily="66" charset="0"/>
              </a:rPr>
              <a:t> : </a:t>
            </a:r>
            <a:r>
              <a:rPr lang="fr-FR" sz="1400" dirty="0"/>
              <a:t>Licence </a:t>
            </a:r>
            <a:r>
              <a:rPr lang="fr-FR" sz="1400" dirty="0" err="1"/>
              <a:t>LLCE</a:t>
            </a:r>
            <a:r>
              <a:rPr lang="fr-FR" sz="1400" dirty="0"/>
              <a:t> Japonais </a:t>
            </a:r>
            <a:endParaRPr lang="fr-FR" sz="1400" dirty="0">
              <a:latin typeface="Comic Sans MS" panose="030F0702030302020204" pitchFamily="66" charset="0"/>
            </a:endParaRPr>
          </a:p>
        </p:txBody>
      </p:sp>
    </p:spTree>
    <p:extLst>
      <p:ext uri="{BB962C8B-B14F-4D97-AF65-F5344CB8AC3E}">
        <p14:creationId xmlns:p14="http://schemas.microsoft.com/office/powerpoint/2010/main" val="383140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p:cNvGrpSpPr/>
          <p:nvPr/>
        </p:nvGrpSpPr>
        <p:grpSpPr>
          <a:xfrm>
            <a:off x="286298" y="540273"/>
            <a:ext cx="6329996" cy="2703814"/>
            <a:chOff x="188640" y="6876256"/>
            <a:chExt cx="6480720" cy="2088232"/>
          </a:xfrm>
        </p:grpSpPr>
        <p:sp>
          <p:nvSpPr>
            <p:cNvPr id="19" name="ZoneTexte 18"/>
            <p:cNvSpPr txBox="1"/>
            <p:nvPr/>
          </p:nvSpPr>
          <p:spPr>
            <a:xfrm>
              <a:off x="260648" y="7092280"/>
              <a:ext cx="6336704" cy="1568850"/>
            </a:xfrm>
            <a:prstGeom prst="rect">
              <a:avLst/>
            </a:prstGeom>
            <a:noFill/>
            <a:ln>
              <a:noFill/>
            </a:ln>
          </p:spPr>
          <p:txBody>
            <a:bodyPr wrap="square" rtlCol="0">
              <a:spAutoFit/>
            </a:bodyPr>
            <a:lstStyle/>
            <a:p>
              <a:pPr algn="ctr"/>
              <a:r>
                <a:rPr lang="fr-FR" sz="1400" b="1" dirty="0">
                  <a:latin typeface="Comic Sans MS" pitchFamily="66" charset="0"/>
                </a:rPr>
                <a:t>Le diplôme d’expert-comptable</a:t>
              </a:r>
            </a:p>
            <a:p>
              <a:pPr algn="just"/>
              <a:br>
                <a:rPr lang="fr-FR" sz="1400" dirty="0">
                  <a:latin typeface="Comic Sans MS" pitchFamily="66" charset="0"/>
                </a:rPr>
              </a:br>
              <a:r>
                <a:rPr lang="fr-FR" sz="1400" u="sng" dirty="0">
                  <a:latin typeface="Comic Sans MS" pitchFamily="66" charset="0"/>
                </a:rPr>
                <a:t>Le DCG (diplôme de comptabilité et de gestion) est largement ouvert aux bacheliers STMG</a:t>
              </a:r>
              <a:r>
                <a:rPr lang="fr-FR" sz="1400" dirty="0">
                  <a:latin typeface="Comic Sans MS" pitchFamily="66" charset="0"/>
                </a:rPr>
                <a:t>. Après 5 années d’études, tu deviendras expert-comptable stagiaire pendant 3 ans avant d’obtenir le diplôme d’expert-comptable définitif (DEC). L’expert-comptable assure des missions de conseil dans les domaines social, juridique, fiscal et financier auprès de ses clients. </a:t>
              </a:r>
              <a:r>
                <a:rPr lang="fr-FR" sz="1400" u="sng" dirty="0">
                  <a:latin typeface="Comic Sans MS" pitchFamily="66" charset="0"/>
                </a:rPr>
                <a:t>En optant pour la spécialité Gestion et finance, tu seras bien préparé à ces études qui sont exigeantes</a:t>
              </a:r>
              <a:r>
                <a:rPr lang="fr-FR" sz="1200" dirty="0">
                  <a:latin typeface="Comic Sans MS" pitchFamily="66" charset="0"/>
                </a:rPr>
                <a:t>.</a:t>
              </a:r>
            </a:p>
          </p:txBody>
        </p:sp>
        <p:sp>
          <p:nvSpPr>
            <p:cNvPr id="20" name="Rectangle à coins arrondis 19"/>
            <p:cNvSpPr/>
            <p:nvPr/>
          </p:nvSpPr>
          <p:spPr>
            <a:xfrm>
              <a:off x="188640" y="6876256"/>
              <a:ext cx="6480720" cy="2088232"/>
            </a:xfrm>
            <a:prstGeom prst="round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1" name="Groupe 10"/>
          <p:cNvGrpSpPr/>
          <p:nvPr/>
        </p:nvGrpSpPr>
        <p:grpSpPr>
          <a:xfrm>
            <a:off x="207581" y="5529065"/>
            <a:ext cx="6393793" cy="2304257"/>
            <a:chOff x="188640" y="323528"/>
            <a:chExt cx="6480720" cy="1584176"/>
          </a:xfrm>
        </p:grpSpPr>
        <p:sp>
          <p:nvSpPr>
            <p:cNvPr id="22" name="ZoneTexte 21"/>
            <p:cNvSpPr txBox="1"/>
            <p:nvPr/>
          </p:nvSpPr>
          <p:spPr>
            <a:xfrm>
              <a:off x="260649" y="467545"/>
              <a:ext cx="6336704" cy="1396535"/>
            </a:xfrm>
            <a:prstGeom prst="rect">
              <a:avLst/>
            </a:prstGeom>
            <a:noFill/>
            <a:ln>
              <a:noFill/>
            </a:ln>
          </p:spPr>
          <p:txBody>
            <a:bodyPr wrap="square" rtlCol="0">
              <a:spAutoFit/>
            </a:bodyPr>
            <a:lstStyle/>
            <a:p>
              <a:pPr algn="ctr"/>
              <a:r>
                <a:rPr lang="fr-FR" sz="1400" b="1" dirty="0">
                  <a:latin typeface="Comic Sans MS" pitchFamily="66" charset="0"/>
                </a:rPr>
                <a:t>Une école d’informatique</a:t>
              </a:r>
            </a:p>
            <a:p>
              <a:pPr algn="just"/>
              <a:br>
                <a:rPr lang="fr-FR" sz="1400" dirty="0">
                  <a:latin typeface="Comic Sans MS" pitchFamily="66" charset="0"/>
                </a:rPr>
              </a:br>
              <a:r>
                <a:rPr lang="fr-FR" sz="1400" dirty="0">
                  <a:latin typeface="Comic Sans MS" pitchFamily="66" charset="0"/>
                </a:rPr>
                <a:t>Tu peux devenir un expert en programmation d’applications de gestion, web,  de jeux ou  te spécialiser dans la conception et l’administration de réseaux informatiques en intégrant une école informatique après un bac STMG SIG. Tu peux également devenir ingénieur informatique en intégrant une école d’ingénieur informatique après un bac STMG et un BTS SIO. Notre lycée propose ces deux formations.</a:t>
              </a:r>
            </a:p>
            <a:p>
              <a:pPr algn="just"/>
              <a:endParaRPr lang="fr-FR" sz="1400" dirty="0">
                <a:latin typeface="Comic Sans MS" pitchFamily="66" charset="0"/>
              </a:endParaRPr>
            </a:p>
          </p:txBody>
        </p:sp>
        <p:sp>
          <p:nvSpPr>
            <p:cNvPr id="23" name="Rectangle à coins arrondis 22"/>
            <p:cNvSpPr/>
            <p:nvPr/>
          </p:nvSpPr>
          <p:spPr>
            <a:xfrm>
              <a:off x="188640" y="323528"/>
              <a:ext cx="6480720" cy="1584176"/>
            </a:xfrm>
            <a:prstGeom prst="round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4" name="Groupe 16"/>
          <p:cNvGrpSpPr/>
          <p:nvPr/>
        </p:nvGrpSpPr>
        <p:grpSpPr>
          <a:xfrm>
            <a:off x="207581" y="8223575"/>
            <a:ext cx="6408713" cy="642942"/>
            <a:chOff x="188640" y="2452907"/>
            <a:chExt cx="6480720" cy="1759053"/>
          </a:xfrm>
        </p:grpSpPr>
        <p:sp>
          <p:nvSpPr>
            <p:cNvPr id="25" name="ZoneTexte 24"/>
            <p:cNvSpPr txBox="1"/>
            <p:nvPr/>
          </p:nvSpPr>
          <p:spPr>
            <a:xfrm>
              <a:off x="260648" y="3131842"/>
              <a:ext cx="6336704" cy="842060"/>
            </a:xfrm>
            <a:prstGeom prst="rect">
              <a:avLst/>
            </a:prstGeom>
            <a:noFill/>
            <a:ln>
              <a:noFill/>
            </a:ln>
          </p:spPr>
          <p:txBody>
            <a:bodyPr wrap="square" rtlCol="0">
              <a:spAutoFit/>
            </a:bodyPr>
            <a:lstStyle/>
            <a:p>
              <a:pPr algn="just"/>
              <a:r>
                <a:rPr lang="fr-FR" sz="1400" dirty="0">
                  <a:latin typeface="Comic Sans MS" pitchFamily="66" charset="0"/>
                </a:rPr>
                <a:t>	Les perspectives d’emploi sont excellentes</a:t>
              </a:r>
              <a:r>
                <a:rPr lang="fr-FR" sz="1400" u="sng" dirty="0">
                  <a:latin typeface="Comic Sans MS" pitchFamily="66" charset="0"/>
                </a:rPr>
                <a:t> </a:t>
              </a:r>
              <a:endParaRPr lang="fr-FR" sz="1400" dirty="0">
                <a:latin typeface="Comic Sans MS" pitchFamily="66" charset="0"/>
              </a:endParaRPr>
            </a:p>
          </p:txBody>
        </p:sp>
        <p:sp>
          <p:nvSpPr>
            <p:cNvPr id="26" name="Rectangle à coins arrondis 25"/>
            <p:cNvSpPr/>
            <p:nvPr/>
          </p:nvSpPr>
          <p:spPr>
            <a:xfrm>
              <a:off x="188640" y="3059832"/>
              <a:ext cx="648072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7" name="Picture 2"/>
            <p:cNvPicPr>
              <a:picLocks noChangeAspect="1" noChangeArrowheads="1"/>
            </p:cNvPicPr>
            <p:nvPr/>
          </p:nvPicPr>
          <p:blipFill>
            <a:blip r:embed="rId2" cstate="print"/>
            <a:srcRect l="82977" t="17438" r="4029" b="65582"/>
            <a:stretch>
              <a:fillRect/>
            </a:stretch>
          </p:blipFill>
          <p:spPr bwMode="auto">
            <a:xfrm>
              <a:off x="188640" y="2452907"/>
              <a:ext cx="428604" cy="1172702"/>
            </a:xfrm>
            <a:prstGeom prst="rect">
              <a:avLst/>
            </a:prstGeom>
            <a:noFill/>
            <a:ln w="9525">
              <a:noFill/>
              <a:miter lim="800000"/>
              <a:headEnd/>
              <a:tailEnd/>
            </a:ln>
          </p:spPr>
        </p:pic>
      </p:grpSp>
      <p:grpSp>
        <p:nvGrpSpPr>
          <p:cNvPr id="28" name="Groupe 16"/>
          <p:cNvGrpSpPr/>
          <p:nvPr/>
        </p:nvGrpSpPr>
        <p:grpSpPr>
          <a:xfrm>
            <a:off x="286298" y="3634340"/>
            <a:ext cx="6315076" cy="1282638"/>
            <a:chOff x="188640" y="2063569"/>
            <a:chExt cx="6480720" cy="2499771"/>
          </a:xfrm>
        </p:grpSpPr>
        <p:sp>
          <p:nvSpPr>
            <p:cNvPr id="29" name="ZoneTexte 28"/>
            <p:cNvSpPr txBox="1"/>
            <p:nvPr/>
          </p:nvSpPr>
          <p:spPr>
            <a:xfrm>
              <a:off x="275568" y="2909859"/>
              <a:ext cx="6336704" cy="1431500"/>
            </a:xfrm>
            <a:prstGeom prst="rect">
              <a:avLst/>
            </a:prstGeom>
            <a:noFill/>
            <a:ln>
              <a:noFill/>
            </a:ln>
          </p:spPr>
          <p:txBody>
            <a:bodyPr wrap="square" rtlCol="0">
              <a:spAutoFit/>
            </a:bodyPr>
            <a:lstStyle/>
            <a:p>
              <a:pPr algn="ctr"/>
              <a:r>
                <a:rPr lang="fr-FR" sz="1400" dirty="0">
                  <a:latin typeface="Comic Sans MS" pitchFamily="66" charset="0"/>
                </a:rPr>
                <a:t>	Tout au long de ta scolarité, tu seras accompagné dans tes choix par des professeurs expérimentés dans le domaine de l’orientation.</a:t>
              </a:r>
            </a:p>
          </p:txBody>
        </p:sp>
        <p:sp>
          <p:nvSpPr>
            <p:cNvPr id="30" name="Rectangle à coins arrondis 29"/>
            <p:cNvSpPr/>
            <p:nvPr/>
          </p:nvSpPr>
          <p:spPr>
            <a:xfrm>
              <a:off x="188640" y="2649920"/>
              <a:ext cx="6480720" cy="19134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1" name="Picture 2"/>
            <p:cNvPicPr>
              <a:picLocks noChangeAspect="1" noChangeArrowheads="1"/>
            </p:cNvPicPr>
            <p:nvPr/>
          </p:nvPicPr>
          <p:blipFill>
            <a:blip r:embed="rId2" cstate="print"/>
            <a:srcRect l="82977" t="17438" r="4029" b="65582"/>
            <a:stretch>
              <a:fillRect/>
            </a:stretch>
          </p:blipFill>
          <p:spPr bwMode="auto">
            <a:xfrm>
              <a:off x="188640" y="2063569"/>
              <a:ext cx="428604" cy="1172702"/>
            </a:xfrm>
            <a:prstGeom prst="rect">
              <a:avLst/>
            </a:prstGeom>
            <a:noFill/>
            <a:ln w="9525">
              <a:noFill/>
              <a:miter lim="800000"/>
              <a:headEnd/>
              <a:tailEnd/>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42900" y="444476"/>
            <a:ext cx="6172200" cy="533408"/>
          </a:xfrm>
        </p:spPr>
        <p:txBody>
          <a:bodyPr>
            <a:normAutofit/>
          </a:bodyPr>
          <a:lstStyle/>
          <a:p>
            <a:r>
              <a:rPr lang="fr-FR" sz="2400" dirty="0">
                <a:latin typeface="Brush Script MT" panose="03060802040406070304" pitchFamily="66" charset="0"/>
              </a:rPr>
              <a:t>Un bac pour réussir tes études supérieures</a:t>
            </a:r>
          </a:p>
        </p:txBody>
      </p:sp>
      <p:sp>
        <p:nvSpPr>
          <p:cNvPr id="5" name="Rectangle à coins arrondis 4"/>
          <p:cNvSpPr/>
          <p:nvPr/>
        </p:nvSpPr>
        <p:spPr>
          <a:xfrm>
            <a:off x="449950" y="1337924"/>
            <a:ext cx="3979211" cy="15121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Cloé</a:t>
            </a:r>
          </a:p>
          <a:p>
            <a:pPr algn="ctr"/>
            <a:r>
              <a:rPr lang="fr-FR" sz="1200" dirty="0">
                <a:solidFill>
                  <a:schemeClr val="tx1"/>
                </a:solidFill>
                <a:latin typeface="Comic Sans MS" panose="030F0702030302020204" pitchFamily="66" charset="0"/>
              </a:rPr>
              <a:t>Bac STMG Gestion et finance – Mention très bien</a:t>
            </a:r>
          </a:p>
          <a:p>
            <a:pPr algn="ctr"/>
            <a:r>
              <a:rPr lang="fr-FR" sz="1200" dirty="0">
                <a:solidFill>
                  <a:schemeClr val="tx1"/>
                </a:solidFill>
                <a:latin typeface="Comic Sans MS" panose="030F0702030302020204" pitchFamily="66" charset="0"/>
              </a:rPr>
              <a:t>DCG</a:t>
            </a:r>
          </a:p>
          <a:p>
            <a:pPr algn="ctr"/>
            <a:r>
              <a:rPr lang="fr-FR" sz="1200" dirty="0">
                <a:solidFill>
                  <a:schemeClr val="tx1"/>
                </a:solidFill>
                <a:latin typeface="Comic Sans MS" panose="030F0702030302020204" pitchFamily="66" charset="0"/>
              </a:rPr>
              <a:t>Projet: devenir expert-comptable</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De la volonté, de la rigueur et du sérieux pour s’adapter aux exigences »</a:t>
            </a:r>
          </a:p>
        </p:txBody>
      </p:sp>
      <p:sp>
        <p:nvSpPr>
          <p:cNvPr id="6" name="Rectangle à coins arrondis 5"/>
          <p:cNvSpPr/>
          <p:nvPr/>
        </p:nvSpPr>
        <p:spPr>
          <a:xfrm>
            <a:off x="2592957" y="3432094"/>
            <a:ext cx="3672407"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Adrien</a:t>
            </a:r>
          </a:p>
          <a:p>
            <a:pPr algn="ctr"/>
            <a:r>
              <a:rPr lang="fr-FR" sz="1200" dirty="0">
                <a:solidFill>
                  <a:schemeClr val="tx1"/>
                </a:solidFill>
                <a:latin typeface="Comic Sans MS" panose="030F0702030302020204" pitchFamily="66" charset="0"/>
              </a:rPr>
              <a:t>2</a:t>
            </a:r>
            <a:r>
              <a:rPr lang="fr-FR" sz="1200" baseline="30000" dirty="0">
                <a:solidFill>
                  <a:schemeClr val="tx1"/>
                </a:solidFill>
                <a:latin typeface="Comic Sans MS" panose="030F0702030302020204" pitchFamily="66" charset="0"/>
              </a:rPr>
              <a:t>ème</a:t>
            </a:r>
            <a:r>
              <a:rPr lang="fr-FR" sz="1200" dirty="0">
                <a:solidFill>
                  <a:schemeClr val="tx1"/>
                </a:solidFill>
                <a:latin typeface="Comic Sans MS" panose="030F0702030302020204" pitchFamily="66" charset="0"/>
              </a:rPr>
              <a:t> année de licence AES</a:t>
            </a:r>
          </a:p>
          <a:p>
            <a:pPr algn="ctr"/>
            <a:r>
              <a:rPr lang="fr-FR" sz="1200" dirty="0">
                <a:solidFill>
                  <a:schemeClr val="tx1"/>
                </a:solidFill>
                <a:latin typeface="Comic Sans MS" panose="030F0702030302020204" pitchFamily="66" charset="0"/>
              </a:rPr>
              <a:t>Paris 1 – Panthéon-Sorbonne</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Oser la fac, c’est possible avec du travail ! »</a:t>
            </a:r>
          </a:p>
        </p:txBody>
      </p:sp>
      <p:sp>
        <p:nvSpPr>
          <p:cNvPr id="7" name="Rectangle à coins arrondis 6"/>
          <p:cNvSpPr/>
          <p:nvPr/>
        </p:nvSpPr>
        <p:spPr>
          <a:xfrm>
            <a:off x="603351" y="5310241"/>
            <a:ext cx="3672407"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Manon</a:t>
            </a:r>
          </a:p>
          <a:p>
            <a:pPr algn="ctr"/>
            <a:r>
              <a:rPr lang="fr-FR" sz="1200" dirty="0">
                <a:solidFill>
                  <a:schemeClr val="tx1"/>
                </a:solidFill>
                <a:latin typeface="Comic Sans MS" panose="030F0702030302020204" pitchFamily="66" charset="0"/>
              </a:rPr>
              <a:t>BTS 2 Comptabilité et gestion en alternance</a:t>
            </a:r>
          </a:p>
          <a:p>
            <a:pPr algn="ctr"/>
            <a:r>
              <a:rPr lang="fr-FR" sz="1200" dirty="0">
                <a:solidFill>
                  <a:schemeClr val="tx1"/>
                </a:solidFill>
                <a:latin typeface="Comic Sans MS" panose="030F0702030302020204" pitchFamily="66" charset="0"/>
              </a:rPr>
              <a:t>CFA Bessières</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 Une insertion facile en entreprise tout en poursuivant des études »</a:t>
            </a:r>
          </a:p>
        </p:txBody>
      </p:sp>
      <p:sp>
        <p:nvSpPr>
          <p:cNvPr id="8" name="Rectangle à coins arrondis 7"/>
          <p:cNvSpPr/>
          <p:nvPr/>
        </p:nvSpPr>
        <p:spPr>
          <a:xfrm>
            <a:off x="2338546" y="7401272"/>
            <a:ext cx="3672407" cy="15841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Comic Sans MS" panose="030F0702030302020204" pitchFamily="66" charset="0"/>
              </a:rPr>
              <a:t>Julien</a:t>
            </a:r>
          </a:p>
          <a:p>
            <a:pPr algn="ctr"/>
            <a:r>
              <a:rPr lang="fr-FR" sz="1200" dirty="0">
                <a:solidFill>
                  <a:schemeClr val="tx1"/>
                </a:solidFill>
                <a:latin typeface="Comic Sans MS" panose="030F0702030302020204" pitchFamily="66" charset="0"/>
              </a:rPr>
              <a:t>BTS MUC</a:t>
            </a:r>
          </a:p>
          <a:p>
            <a:pPr algn="ctr"/>
            <a:r>
              <a:rPr lang="fr-FR" sz="1200" dirty="0">
                <a:solidFill>
                  <a:schemeClr val="tx1"/>
                </a:solidFill>
                <a:latin typeface="Comic Sans MS" panose="030F0702030302020204" pitchFamily="66" charset="0"/>
              </a:rPr>
              <a:t>Licence évènementiel et relations presse</a:t>
            </a:r>
          </a:p>
          <a:p>
            <a:pPr algn="ctr"/>
            <a:r>
              <a:rPr lang="fr-FR" sz="1200" dirty="0">
                <a:solidFill>
                  <a:schemeClr val="tx1"/>
                </a:solidFill>
                <a:latin typeface="Comic Sans MS" panose="030F0702030302020204" pitchFamily="66" charset="0"/>
              </a:rPr>
              <a:t>Master Communication Marketing – Option Communication management</a:t>
            </a:r>
          </a:p>
          <a:p>
            <a:pPr algn="ctr"/>
            <a:endParaRPr lang="fr-FR" sz="700" dirty="0">
              <a:solidFill>
                <a:schemeClr val="tx1"/>
              </a:solidFill>
              <a:latin typeface="Comic Sans MS" panose="030F0702030302020204" pitchFamily="66" charset="0"/>
            </a:endParaRPr>
          </a:p>
          <a:p>
            <a:pPr algn="ctr"/>
            <a:r>
              <a:rPr lang="fr-FR" sz="1200" dirty="0">
                <a:solidFill>
                  <a:schemeClr val="tx1"/>
                </a:solidFill>
                <a:latin typeface="Comic Sans MS" panose="030F0702030302020204" pitchFamily="66" charset="0"/>
              </a:rPr>
              <a:t>Chargé de budget de relations publiques</a:t>
            </a:r>
          </a:p>
          <a:p>
            <a:pPr algn="ctr"/>
            <a:r>
              <a:rPr lang="fr-FR" sz="1200" dirty="0">
                <a:solidFill>
                  <a:schemeClr val="tx1"/>
                </a:solidFill>
                <a:latin typeface="Comic Sans MS" panose="030F0702030302020204" pitchFamily="66" charset="0"/>
              </a:rPr>
              <a:t>Chez « La Nouvelle Agence »</a:t>
            </a:r>
            <a:endParaRPr lang="fr-FR" sz="1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639190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967303" y="321846"/>
            <a:ext cx="5118709" cy="830997"/>
          </a:xfrm>
          <a:prstGeom prst="rect">
            <a:avLst/>
          </a:prstGeom>
          <a:noFill/>
        </p:spPr>
        <p:txBody>
          <a:bodyPr wrap="none" rtlCol="0">
            <a:spAutoFit/>
          </a:bodyPr>
          <a:lstStyle/>
          <a:p>
            <a:pPr algn="ctr"/>
            <a:r>
              <a:rPr lang="fr-FR" sz="2400" dirty="0">
                <a:latin typeface="Brush Script MT" pitchFamily="66" charset="0"/>
              </a:rPr>
              <a:t>Des formations courtes</a:t>
            </a:r>
          </a:p>
          <a:p>
            <a:pPr algn="ctr"/>
            <a:r>
              <a:rPr lang="fr-FR" sz="2400" dirty="0">
                <a:latin typeface="Brush Script MT" pitchFamily="66" charset="0"/>
              </a:rPr>
              <a:t>(avec possibilité de poursuivre dans un cycle long)</a:t>
            </a:r>
          </a:p>
        </p:txBody>
      </p:sp>
      <p:grpSp>
        <p:nvGrpSpPr>
          <p:cNvPr id="3" name="Groupe 16"/>
          <p:cNvGrpSpPr/>
          <p:nvPr/>
        </p:nvGrpSpPr>
        <p:grpSpPr>
          <a:xfrm>
            <a:off x="358306" y="1064568"/>
            <a:ext cx="6264696" cy="1948884"/>
            <a:chOff x="188640" y="2871015"/>
            <a:chExt cx="6480720" cy="1409255"/>
          </a:xfrm>
        </p:grpSpPr>
        <p:sp>
          <p:nvSpPr>
            <p:cNvPr id="8" name="ZoneTexte 7"/>
            <p:cNvSpPr txBox="1"/>
            <p:nvPr/>
          </p:nvSpPr>
          <p:spPr>
            <a:xfrm>
              <a:off x="260078" y="3149948"/>
              <a:ext cx="6336704" cy="1130322"/>
            </a:xfrm>
            <a:prstGeom prst="rect">
              <a:avLst/>
            </a:prstGeom>
            <a:noFill/>
            <a:ln>
              <a:noFill/>
            </a:ln>
          </p:spPr>
          <p:txBody>
            <a:bodyPr wrap="square" rtlCol="0">
              <a:spAutoFit/>
            </a:bodyPr>
            <a:lstStyle/>
            <a:p>
              <a:pPr algn="just"/>
              <a:r>
                <a:rPr lang="fr-FR" sz="1400" dirty="0">
                  <a:latin typeface="Comic Sans MS" pitchFamily="66" charset="0"/>
                </a:rPr>
                <a:t>Ces filières sont des filières sélectives. Tu devras les choisir sur </a:t>
              </a:r>
              <a:r>
                <a:rPr lang="fr-FR" sz="1400" dirty="0" err="1">
                  <a:latin typeface="Comic Sans MS" pitchFamily="66" charset="0"/>
                </a:rPr>
                <a:t>Parcoursup</a:t>
              </a:r>
              <a:r>
                <a:rPr lang="fr-FR" sz="1400" dirty="0">
                  <a:latin typeface="Comic Sans MS" pitchFamily="66" charset="0"/>
                </a:rPr>
                <a:t>, et c’est ton dossier qui fera la différence. Les études en STMG te permettent de découvrir de nouvelles matières, et si tu travailles et est motivé(e), d’avoir un bon dossier scolaire. Pour intégrer ces filières, </a:t>
              </a:r>
              <a:r>
                <a:rPr lang="fr-FR" sz="1400" u="sng" dirty="0">
                  <a:latin typeface="Comic Sans MS" pitchFamily="66" charset="0"/>
                </a:rPr>
                <a:t>un bon dossier de STMG sera préféré à un dossier moyen d’une autre série. </a:t>
              </a:r>
              <a:endParaRPr lang="fr-FR" sz="1400" dirty="0">
                <a:latin typeface="Comic Sans MS" pitchFamily="66" charset="0"/>
              </a:endParaRPr>
            </a:p>
          </p:txBody>
        </p:sp>
        <p:sp>
          <p:nvSpPr>
            <p:cNvPr id="13" name="Rectangle à coins arrondis 12"/>
            <p:cNvSpPr/>
            <p:nvPr/>
          </p:nvSpPr>
          <p:spPr>
            <a:xfrm>
              <a:off x="188640" y="3059832"/>
              <a:ext cx="6480720"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Picture 2"/>
            <p:cNvPicPr>
              <a:picLocks noChangeAspect="1" noChangeArrowheads="1"/>
            </p:cNvPicPr>
            <p:nvPr/>
          </p:nvPicPr>
          <p:blipFill>
            <a:blip r:embed="rId2" cstate="print"/>
            <a:srcRect l="82977" t="17438" r="4029" b="65582"/>
            <a:stretch>
              <a:fillRect/>
            </a:stretch>
          </p:blipFill>
          <p:spPr bwMode="auto">
            <a:xfrm>
              <a:off x="260078" y="2871015"/>
              <a:ext cx="365565" cy="314832"/>
            </a:xfrm>
            <a:prstGeom prst="rect">
              <a:avLst/>
            </a:prstGeom>
            <a:noFill/>
            <a:ln w="9525">
              <a:noFill/>
              <a:miter lim="800000"/>
              <a:headEnd/>
              <a:tailEnd/>
            </a:ln>
          </p:spPr>
        </p:pic>
      </p:grpSp>
      <p:grpSp>
        <p:nvGrpSpPr>
          <p:cNvPr id="5" name="Groupe 17"/>
          <p:cNvGrpSpPr/>
          <p:nvPr/>
        </p:nvGrpSpPr>
        <p:grpSpPr>
          <a:xfrm>
            <a:off x="358306" y="3238488"/>
            <a:ext cx="6285404" cy="4722444"/>
            <a:chOff x="188640" y="4788024"/>
            <a:chExt cx="6480720" cy="2489911"/>
          </a:xfrm>
        </p:grpSpPr>
        <p:sp>
          <p:nvSpPr>
            <p:cNvPr id="7" name="ZoneTexte 6"/>
            <p:cNvSpPr txBox="1"/>
            <p:nvPr/>
          </p:nvSpPr>
          <p:spPr>
            <a:xfrm>
              <a:off x="332656" y="4860032"/>
              <a:ext cx="6336704" cy="2417903"/>
            </a:xfrm>
            <a:prstGeom prst="rect">
              <a:avLst/>
            </a:prstGeom>
            <a:noFill/>
            <a:ln>
              <a:noFill/>
            </a:ln>
          </p:spPr>
          <p:txBody>
            <a:bodyPr wrap="square" rtlCol="0">
              <a:spAutoFit/>
            </a:bodyPr>
            <a:lstStyle/>
            <a:p>
              <a:pPr algn="ctr"/>
              <a:r>
                <a:rPr lang="fr-FR" sz="1400" b="1" dirty="0">
                  <a:latin typeface="Comic Sans MS" pitchFamily="66" charset="0"/>
                </a:rPr>
                <a:t>Un BTS (brevet de technicien supérieur</a:t>
              </a:r>
              <a:r>
                <a:rPr lang="fr-FR" sz="1200" b="1" dirty="0">
                  <a:latin typeface="Comic Sans MS" pitchFamily="66" charset="0"/>
                </a:rPr>
                <a:t>)</a:t>
              </a:r>
            </a:p>
            <a:p>
              <a:pPr algn="just"/>
              <a:br>
                <a:rPr lang="fr-FR" sz="1200" dirty="0">
                  <a:latin typeface="Comic Sans MS" pitchFamily="66" charset="0"/>
                </a:rPr>
              </a:br>
              <a:r>
                <a:rPr lang="fr-FR" sz="1400" dirty="0">
                  <a:latin typeface="Comic Sans MS" pitchFamily="66" charset="0"/>
                </a:rPr>
                <a:t>Le bac STMG te permet de postuler pour un BTS et obtenir un diplôme après deux ans d’études. Tu peux alors aborder le monde du travail mais tu peux également poursuivre tes études en licence à l’université ou rejoindre une école de commerce, de management en deuxième ou troisième année. </a:t>
              </a:r>
              <a:r>
                <a:rPr lang="fr-FR" sz="1400" u="sng" dirty="0">
                  <a:latin typeface="Comic Sans MS" pitchFamily="66" charset="0"/>
                </a:rPr>
                <a:t>Notre lycée propose plusieurs BTS (MCO, NDRC, SIO) qui permettent ensuite d’intégrer de bonnes écoles de commerce, d’informatique</a:t>
              </a:r>
              <a:r>
                <a:rPr lang="fr-FR" sz="1400" dirty="0">
                  <a:latin typeface="Comic Sans MS" pitchFamily="66" charset="0"/>
                </a:rPr>
                <a:t>…</a:t>
              </a:r>
            </a:p>
            <a:p>
              <a:pPr algn="just"/>
              <a:r>
                <a:rPr lang="fr-FR" sz="1400" dirty="0">
                  <a:latin typeface="Comic Sans MS" pitchFamily="66" charset="0"/>
                </a:rPr>
                <a:t>Il y en a beaucoup d’autres. Le BTS CG par exemple, permet une excellente poursuite d’études vers l’expertise comptable.</a:t>
              </a:r>
            </a:p>
            <a:p>
              <a:pPr algn="just"/>
              <a:r>
                <a:rPr lang="fr-FR" sz="1400" dirty="0">
                  <a:latin typeface="Comic Sans MS" pitchFamily="66" charset="0"/>
                </a:rPr>
                <a:t>Les bacheliers STMG bénéficient d’une priorité d’accès et obtiennent de très bons résultats en BTS.</a:t>
              </a:r>
            </a:p>
            <a:p>
              <a:pPr algn="just"/>
              <a:endParaRPr lang="fr-FR" sz="1400" dirty="0">
                <a:latin typeface="Comic Sans MS" pitchFamily="66" charset="0"/>
              </a:endParaRPr>
            </a:p>
            <a:p>
              <a:pPr algn="just"/>
              <a:r>
                <a:rPr lang="fr-FR" sz="1400" dirty="0">
                  <a:latin typeface="Comic Sans MS" pitchFamily="66" charset="0"/>
                </a:rPr>
                <a:t>Nos étudiants de BTS sont nombreux chaque année à intégrer une École Supérieure de Commerce, faisant partie de la conférence des Grandes Écoles, par la voie des admissions parallèles. C’est pourquoi un module de formation facilitant la préparation des concours de type Passerelle, Tremplin et autres concours indépendants est proposé aux étudiants de BTS.</a:t>
              </a:r>
            </a:p>
            <a:p>
              <a:pPr algn="just"/>
              <a:endParaRPr lang="fr-FR" sz="1400" dirty="0">
                <a:latin typeface="Comic Sans MS" pitchFamily="66" charset="0"/>
              </a:endParaRPr>
            </a:p>
          </p:txBody>
        </p:sp>
        <p:sp>
          <p:nvSpPr>
            <p:cNvPr id="15" name="Rectangle à coins arrondis 14"/>
            <p:cNvSpPr/>
            <p:nvPr/>
          </p:nvSpPr>
          <p:spPr>
            <a:xfrm>
              <a:off x="188640" y="4788024"/>
              <a:ext cx="6480720" cy="2448272"/>
            </a:xfrm>
            <a:prstGeom prst="round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6" name="Groupe 15"/>
          <p:cNvGrpSpPr/>
          <p:nvPr/>
        </p:nvGrpSpPr>
        <p:grpSpPr>
          <a:xfrm>
            <a:off x="214290" y="7881958"/>
            <a:ext cx="6429420" cy="1365302"/>
            <a:chOff x="116632" y="3563888"/>
            <a:chExt cx="6429420" cy="648072"/>
          </a:xfrm>
        </p:grpSpPr>
        <p:sp>
          <p:nvSpPr>
            <p:cNvPr id="17" name="Rectangle à coins arrondis 16"/>
            <p:cNvSpPr/>
            <p:nvPr/>
          </p:nvSpPr>
          <p:spPr>
            <a:xfrm>
              <a:off x="332656" y="3635896"/>
              <a:ext cx="6213396" cy="576064"/>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b="1" dirty="0">
                  <a:solidFill>
                    <a:schemeClr val="tx1"/>
                  </a:solidFill>
                  <a:latin typeface="Comic Sans MS" pitchFamily="66" charset="0"/>
                </a:rPr>
                <a:t>100 % des étudiants de BTS de notre lycée ayant suivi cette préparation ont réussi l’entrée à une ou plusieurs Écoles Supérieures de Commerce</a:t>
              </a:r>
              <a:endParaRPr lang="fr-FR" sz="1400" b="1" dirty="0"/>
            </a:p>
          </p:txBody>
        </p:sp>
        <p:pic>
          <p:nvPicPr>
            <p:cNvPr id="18" name="Picture 2"/>
            <p:cNvPicPr>
              <a:picLocks noChangeAspect="1" noChangeArrowheads="1"/>
            </p:cNvPicPr>
            <p:nvPr/>
          </p:nvPicPr>
          <p:blipFill>
            <a:blip r:embed="rId2" cstate="print"/>
            <a:srcRect l="82977" t="17438" r="4029" b="65582"/>
            <a:stretch>
              <a:fillRect/>
            </a:stretch>
          </p:blipFill>
          <p:spPr bwMode="auto">
            <a:xfrm>
              <a:off x="116632" y="3563888"/>
              <a:ext cx="428628" cy="224775"/>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82847" y="670464"/>
            <a:ext cx="5743608" cy="1815882"/>
          </a:xfrm>
          <a:prstGeom prst="rect">
            <a:avLst/>
          </a:prstGeom>
          <a:noFill/>
          <a:ln>
            <a:noFill/>
          </a:ln>
        </p:spPr>
        <p:txBody>
          <a:bodyPr wrap="square" rtlCol="0">
            <a:spAutoFit/>
          </a:bodyPr>
          <a:lstStyle/>
          <a:p>
            <a:pPr algn="ctr"/>
            <a:r>
              <a:rPr lang="fr-FR" sz="1400" b="1" dirty="0">
                <a:latin typeface="Comic Sans MS" pitchFamily="66" charset="0"/>
              </a:rPr>
              <a:t>Un DUT (diplôme universitaire de technologie)</a:t>
            </a:r>
          </a:p>
          <a:p>
            <a:pPr algn="just"/>
            <a:br>
              <a:rPr lang="fr-FR" sz="1400" dirty="0">
                <a:latin typeface="Comic Sans MS" pitchFamily="66" charset="0"/>
              </a:rPr>
            </a:br>
            <a:r>
              <a:rPr lang="fr-FR" sz="1400" dirty="0">
                <a:latin typeface="Comic Sans MS" pitchFamily="66" charset="0"/>
              </a:rPr>
              <a:t>Les bacheliers STMG ont toutes leurs chances en DUT. Ce diplôme ressemble au BTS mais il se prépare à l’université. Il est un peu moins spécialisé et l’évaluation se fait sous forme de contrôle continu et d’examens ponctuels (partiels).  Il te permettra les mêmes poursuites d’études qu’en BTS. </a:t>
            </a:r>
          </a:p>
          <a:p>
            <a:pPr algn="just"/>
            <a:r>
              <a:rPr lang="fr-FR" sz="1400" dirty="0">
                <a:latin typeface="Comic Sans MS" pitchFamily="66" charset="0"/>
              </a:rPr>
              <a:t>Les bacheliers STMG ont une priorité d’accès aux DUT.</a:t>
            </a:r>
          </a:p>
        </p:txBody>
      </p:sp>
      <p:sp>
        <p:nvSpPr>
          <p:cNvPr id="5" name="ZoneTexte 4"/>
          <p:cNvSpPr txBox="1"/>
          <p:nvPr/>
        </p:nvSpPr>
        <p:spPr>
          <a:xfrm>
            <a:off x="1500179" y="7167584"/>
            <a:ext cx="3733715" cy="461665"/>
          </a:xfrm>
          <a:prstGeom prst="rect">
            <a:avLst/>
          </a:prstGeom>
          <a:noFill/>
        </p:spPr>
        <p:txBody>
          <a:bodyPr wrap="none" rtlCol="0">
            <a:spAutoFit/>
          </a:bodyPr>
          <a:lstStyle/>
          <a:p>
            <a:pPr algn="ctr"/>
            <a:r>
              <a:rPr lang="fr-FR" sz="2400" dirty="0">
                <a:latin typeface="Brush Script MT" pitchFamily="66" charset="0"/>
              </a:rPr>
              <a:t>Les concours de la fonction publique</a:t>
            </a:r>
          </a:p>
        </p:txBody>
      </p:sp>
      <p:sp>
        <p:nvSpPr>
          <p:cNvPr id="6" name="ZoneTexte 5"/>
          <p:cNvSpPr txBox="1"/>
          <p:nvPr/>
        </p:nvSpPr>
        <p:spPr>
          <a:xfrm>
            <a:off x="372259" y="7667650"/>
            <a:ext cx="6103648" cy="1384995"/>
          </a:xfrm>
          <a:prstGeom prst="rect">
            <a:avLst/>
          </a:prstGeom>
          <a:noFill/>
          <a:ln>
            <a:solidFill>
              <a:schemeClr val="tx1"/>
            </a:solidFill>
          </a:ln>
        </p:spPr>
        <p:txBody>
          <a:bodyPr wrap="square" rtlCol="0">
            <a:spAutoFit/>
          </a:bodyPr>
          <a:lstStyle/>
          <a:p>
            <a:pPr algn="just"/>
            <a:r>
              <a:rPr lang="fr-FR" sz="1400" dirty="0">
                <a:latin typeface="Comic Sans MS" pitchFamily="66" charset="0"/>
              </a:rPr>
              <a:t>Comme avec les autres bacs, tu peux t’inscrire aux concours de la fonction publique territoriale ou nationale pour devenir agent de catégorie B ou C. Souvent oubliés par les élèves, ils offrent pourtant de bonnes possibilités d'évolution et surtout, la sécurité de l'emploi ! Il faut se renseigner sur les modalités d’inscription, le calendrier, les épreuves…</a:t>
            </a:r>
            <a:endParaRPr lang="fr-FR" sz="1600" dirty="0">
              <a:latin typeface="Comic Sans MS" pitchFamily="66" charset="0"/>
            </a:endParaRPr>
          </a:p>
        </p:txBody>
      </p:sp>
      <p:sp>
        <p:nvSpPr>
          <p:cNvPr id="7" name="Rectangle à coins arrondis 6"/>
          <p:cNvSpPr/>
          <p:nvPr/>
        </p:nvSpPr>
        <p:spPr>
          <a:xfrm>
            <a:off x="374769" y="388961"/>
            <a:ext cx="6103648" cy="2414396"/>
          </a:xfrm>
          <a:prstGeom prst="round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374769" y="3167621"/>
            <a:ext cx="6103648" cy="1632863"/>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b="1" dirty="0">
                <a:solidFill>
                  <a:schemeClr val="tx1"/>
                </a:solidFill>
                <a:latin typeface="Comic Sans MS" pitchFamily="66" charset="0"/>
              </a:rPr>
              <a:t>  La cordée de la réussite, Ambition </a:t>
            </a:r>
            <a:r>
              <a:rPr lang="fr-FR" sz="1400" b="1" dirty="0" err="1">
                <a:solidFill>
                  <a:schemeClr val="tx1"/>
                </a:solidFill>
                <a:latin typeface="Comic Sans MS" pitchFamily="66" charset="0"/>
              </a:rPr>
              <a:t>Sup’Techno</a:t>
            </a:r>
            <a:r>
              <a:rPr lang="fr-FR" sz="1400" b="1" dirty="0">
                <a:solidFill>
                  <a:schemeClr val="tx1"/>
                </a:solidFill>
                <a:latin typeface="Comic Sans MS" pitchFamily="66" charset="0"/>
              </a:rPr>
              <a:t>, </a:t>
            </a:r>
            <a:r>
              <a:rPr lang="fr-FR" sz="1400" dirty="0">
                <a:solidFill>
                  <a:schemeClr val="tx1"/>
                </a:solidFill>
                <a:latin typeface="Comic Sans MS" pitchFamily="66" charset="0"/>
              </a:rPr>
              <a:t>t’accompagnera dans un parcours de réussite vers l’enseignement supérieur. C’est un véritable atout car tu pourras développer ta culture générale,  tes méthodes de travail. Grâce à une pédagogie par projet adaptée, tu seras efficacement préparé à une poursuite d’études valorisante dans l’enseignement supérieur.</a:t>
            </a:r>
          </a:p>
        </p:txBody>
      </p:sp>
      <p:pic>
        <p:nvPicPr>
          <p:cNvPr id="10" name="Picture 2"/>
          <p:cNvPicPr>
            <a:picLocks noChangeAspect="1" noChangeArrowheads="1"/>
          </p:cNvPicPr>
          <p:nvPr/>
        </p:nvPicPr>
        <p:blipFill>
          <a:blip r:embed="rId2" cstate="print"/>
          <a:srcRect l="82977" t="17438" r="4029" b="65582"/>
          <a:stretch>
            <a:fillRect/>
          </a:stretch>
        </p:blipFill>
        <p:spPr bwMode="auto">
          <a:xfrm>
            <a:off x="285734" y="3024174"/>
            <a:ext cx="335655" cy="350912"/>
          </a:xfrm>
          <a:prstGeom prst="rect">
            <a:avLst/>
          </a:prstGeom>
          <a:noFill/>
          <a:ln w="9525">
            <a:noFill/>
            <a:miter lim="800000"/>
            <a:headEnd/>
            <a:tailEnd/>
          </a:ln>
        </p:spPr>
      </p:pic>
      <p:grpSp>
        <p:nvGrpSpPr>
          <p:cNvPr id="11" name="Groupe 10"/>
          <p:cNvGrpSpPr/>
          <p:nvPr/>
        </p:nvGrpSpPr>
        <p:grpSpPr>
          <a:xfrm>
            <a:off x="377280" y="4953001"/>
            <a:ext cx="6101137" cy="2089202"/>
            <a:chOff x="351630" y="1895347"/>
            <a:chExt cx="6101137" cy="1444994"/>
          </a:xfrm>
        </p:grpSpPr>
        <p:sp>
          <p:nvSpPr>
            <p:cNvPr id="12" name="ZoneTexte 11"/>
            <p:cNvSpPr txBox="1"/>
            <p:nvPr/>
          </p:nvSpPr>
          <p:spPr>
            <a:xfrm>
              <a:off x="493705" y="2051721"/>
              <a:ext cx="5807100" cy="1288620"/>
            </a:xfrm>
            <a:prstGeom prst="rect">
              <a:avLst/>
            </a:prstGeom>
            <a:noFill/>
            <a:ln>
              <a:noFill/>
            </a:ln>
          </p:spPr>
          <p:txBody>
            <a:bodyPr wrap="square" rtlCol="0">
              <a:spAutoFit/>
            </a:bodyPr>
            <a:lstStyle/>
            <a:p>
              <a:pPr algn="ctr"/>
              <a:r>
                <a:rPr lang="fr-FR" sz="1400" b="1" dirty="0">
                  <a:latin typeface="Comic Sans MS" pitchFamily="66" charset="0"/>
                </a:rPr>
                <a:t>Des études universitaires</a:t>
              </a:r>
            </a:p>
            <a:p>
              <a:pPr algn="just"/>
              <a:br>
                <a:rPr lang="fr-FR" sz="1400" dirty="0">
                  <a:latin typeface="Comic Sans MS" pitchFamily="66" charset="0"/>
                </a:rPr>
              </a:br>
              <a:r>
                <a:rPr lang="fr-FR" sz="1400" dirty="0">
                  <a:latin typeface="Comic Sans MS" pitchFamily="66" charset="0"/>
                </a:rPr>
                <a:t>Le bac STMG est un bac technologique qui prépare efficacement à des études orientées vers la gestion, la communication et l’informatique mais il te permet également, si tu es motivé(e), d’intégrer la filière de ton choix à l’université dans un cycle LMD (Licence-Mastère-Doctorat).</a:t>
              </a:r>
            </a:p>
          </p:txBody>
        </p:sp>
        <p:sp>
          <p:nvSpPr>
            <p:cNvPr id="13" name="Rectangle à coins arrondis 12"/>
            <p:cNvSpPr/>
            <p:nvPr/>
          </p:nvSpPr>
          <p:spPr>
            <a:xfrm>
              <a:off x="351630" y="1895347"/>
              <a:ext cx="6101137" cy="1368152"/>
            </a:xfrm>
            <a:prstGeom prst="round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68660" y="407140"/>
            <a:ext cx="6120680" cy="461665"/>
          </a:xfrm>
          <a:prstGeom prst="rect">
            <a:avLst/>
          </a:prstGeom>
          <a:noFill/>
          <a:ln cmpd="thinThick">
            <a:solidFill>
              <a:schemeClr val="tx1"/>
            </a:solidFill>
          </a:ln>
        </p:spPr>
        <p:txBody>
          <a:bodyPr wrap="square" rtlCol="0">
            <a:spAutoFit/>
          </a:bodyPr>
          <a:lstStyle/>
          <a:p>
            <a:pPr algn="ctr"/>
            <a:r>
              <a:rPr lang="fr-FR" sz="2400" dirty="0">
                <a:latin typeface="Brush Script MT" pitchFamily="66" charset="0"/>
              </a:rPr>
              <a:t>Quelles sont les matières que tu étudieras en </a:t>
            </a:r>
            <a:r>
              <a:rPr lang="fr-FR" i="1" dirty="0">
                <a:latin typeface="Arial Rounded MT Bold" pitchFamily="34" charset="0"/>
              </a:rPr>
              <a:t>STMG</a:t>
            </a:r>
            <a:r>
              <a:rPr lang="fr-FR" dirty="0">
                <a:latin typeface="Brush Script MT" pitchFamily="66" charset="0"/>
              </a:rPr>
              <a:t> </a:t>
            </a:r>
            <a:r>
              <a:rPr lang="fr-FR" i="1" dirty="0">
                <a:latin typeface="Arial Rounded MT Bold" pitchFamily="34" charset="0"/>
              </a:rPr>
              <a:t>?</a:t>
            </a:r>
          </a:p>
        </p:txBody>
      </p:sp>
      <p:sp>
        <p:nvSpPr>
          <p:cNvPr id="5" name="ZoneTexte 4"/>
          <p:cNvSpPr txBox="1"/>
          <p:nvPr/>
        </p:nvSpPr>
        <p:spPr>
          <a:xfrm>
            <a:off x="310679" y="1102964"/>
            <a:ext cx="6336704" cy="1169551"/>
          </a:xfrm>
          <a:prstGeom prst="rect">
            <a:avLst/>
          </a:prstGeom>
          <a:noFill/>
          <a:ln>
            <a:noFill/>
          </a:ln>
        </p:spPr>
        <p:txBody>
          <a:bodyPr wrap="square" rtlCol="0">
            <a:spAutoFit/>
          </a:bodyPr>
          <a:lstStyle/>
          <a:p>
            <a:pPr algn="ctr"/>
            <a:r>
              <a:rPr lang="fr-FR" sz="1400" b="1" dirty="0">
                <a:latin typeface="Comic Sans MS" pitchFamily="66" charset="0"/>
              </a:rPr>
              <a:t>Les matières générales</a:t>
            </a:r>
          </a:p>
          <a:p>
            <a:pPr algn="just"/>
            <a:r>
              <a:rPr lang="fr-FR" sz="1400" dirty="0">
                <a:latin typeface="Comic Sans MS" pitchFamily="66" charset="0"/>
              </a:rPr>
              <a:t>Tu conserveras le Français, l’histoire et la géographie, les mathématiques, l’EPS, la LV1, la LV2 et tu découvriras la philosophie en terminale.</a:t>
            </a:r>
          </a:p>
          <a:p>
            <a:pPr algn="just"/>
            <a:r>
              <a:rPr lang="fr-FR" sz="1400" dirty="0">
                <a:latin typeface="Comic Sans MS" pitchFamily="66" charset="0"/>
              </a:rPr>
              <a:t>Tu bénéficieras d’un </a:t>
            </a:r>
            <a:r>
              <a:rPr lang="fr-FR" sz="1400" u="sng" dirty="0">
                <a:latin typeface="Comic Sans MS" pitchFamily="66" charset="0"/>
              </a:rPr>
              <a:t>enseignement technologique en anglais</a:t>
            </a:r>
            <a:r>
              <a:rPr lang="fr-FR" sz="1400" dirty="0">
                <a:latin typeface="Comic Sans MS" pitchFamily="66" charset="0"/>
              </a:rPr>
              <a:t> dispensé par un professeur de langue et un professeur de management.</a:t>
            </a:r>
          </a:p>
        </p:txBody>
      </p:sp>
      <p:sp>
        <p:nvSpPr>
          <p:cNvPr id="6" name="ZoneTexte 5"/>
          <p:cNvSpPr txBox="1"/>
          <p:nvPr/>
        </p:nvSpPr>
        <p:spPr>
          <a:xfrm>
            <a:off x="260648" y="2485231"/>
            <a:ext cx="6336704" cy="5016758"/>
          </a:xfrm>
          <a:prstGeom prst="rect">
            <a:avLst/>
          </a:prstGeom>
          <a:noFill/>
          <a:ln>
            <a:noFill/>
          </a:ln>
        </p:spPr>
        <p:txBody>
          <a:bodyPr wrap="square" rtlCol="0">
            <a:spAutoFit/>
          </a:bodyPr>
          <a:lstStyle/>
          <a:p>
            <a:pPr algn="ctr"/>
            <a:r>
              <a:rPr lang="fr-FR" sz="1400" b="1" dirty="0">
                <a:latin typeface="Comic Sans MS" pitchFamily="66" charset="0"/>
              </a:rPr>
              <a:t>Les matières technologiques</a:t>
            </a:r>
          </a:p>
          <a:p>
            <a:pPr algn="just"/>
            <a:r>
              <a:rPr lang="fr-FR" sz="1400" u="sng" dirty="0">
                <a:latin typeface="Comic Sans MS" pitchFamily="66" charset="0"/>
              </a:rPr>
              <a:t>En première</a:t>
            </a:r>
            <a:r>
              <a:rPr lang="fr-FR" sz="1400" dirty="0">
                <a:latin typeface="Comic Sans MS" pitchFamily="66" charset="0"/>
              </a:rPr>
              <a:t>, tu découvriras 3 nouvelles disciplines qui te permettront de t’épanouir et de te forger un bon dossier :</a:t>
            </a:r>
          </a:p>
          <a:p>
            <a:pPr marL="95249" indent="-95249" algn="just">
              <a:buFontTx/>
              <a:buChar char="-"/>
            </a:pPr>
            <a:r>
              <a:rPr lang="fr-FR" sz="1400" dirty="0">
                <a:latin typeface="Comic Sans MS" pitchFamily="66" charset="0"/>
              </a:rPr>
              <a:t> Le management qui t’apprendra comment fonctionne le monde de l’entreprise et des autres types d’organisations </a:t>
            </a:r>
          </a:p>
          <a:p>
            <a:pPr marL="95249" indent="-95249" algn="just">
              <a:buFontTx/>
              <a:buChar char="-"/>
            </a:pPr>
            <a:r>
              <a:rPr lang="fr-FR" sz="1400" dirty="0">
                <a:latin typeface="Comic Sans MS" pitchFamily="66" charset="0"/>
              </a:rPr>
              <a:t>  Le droit et l’économie où tu aborderas le monde juridique et économique actuel</a:t>
            </a:r>
          </a:p>
          <a:p>
            <a:pPr marL="95249" indent="-95249" algn="just">
              <a:buFontTx/>
              <a:buChar char="-"/>
            </a:pPr>
            <a:r>
              <a:rPr lang="fr-FR" sz="1400" dirty="0">
                <a:latin typeface="Comic Sans MS" pitchFamily="66" charset="0"/>
              </a:rPr>
              <a:t> Les sciences de gestion et du numérique qui te feront aimer le marketing, l’informatique, la  communication et la gestion.</a:t>
            </a:r>
          </a:p>
          <a:p>
            <a:pPr algn="just">
              <a:buFontTx/>
              <a:buChar char="-"/>
            </a:pPr>
            <a:endParaRPr lang="fr-FR" sz="600" dirty="0">
              <a:latin typeface="Comic Sans MS" pitchFamily="66" charset="0"/>
            </a:endParaRPr>
          </a:p>
          <a:p>
            <a:pPr algn="just"/>
            <a:r>
              <a:rPr lang="fr-FR" sz="1400" u="sng" dirty="0">
                <a:latin typeface="Comic Sans MS" pitchFamily="66" charset="0"/>
              </a:rPr>
              <a:t>En terminale</a:t>
            </a:r>
            <a:r>
              <a:rPr lang="fr-FR" sz="1400" dirty="0">
                <a:latin typeface="Comic Sans MS" pitchFamily="66" charset="0"/>
              </a:rPr>
              <a:t>,  tu choisiras d’approfondir l’un des domaines des sciences de gestion et du numérique. Au lycée tu peux opter pour :</a:t>
            </a:r>
          </a:p>
          <a:p>
            <a:pPr marL="95249" indent="-95249" algn="just">
              <a:buFontTx/>
              <a:buChar char="-"/>
            </a:pPr>
            <a:r>
              <a:rPr lang="fr-FR" sz="1400" dirty="0">
                <a:latin typeface="Comic Sans MS" pitchFamily="66" charset="0"/>
              </a:rPr>
              <a:t> La mercatique (le marketing)  si le monde du marketing, du commerce et de la communication t’intéresse.</a:t>
            </a:r>
          </a:p>
          <a:p>
            <a:pPr marL="95249" indent="-95249" algn="just">
              <a:buFontTx/>
              <a:buChar char="-"/>
            </a:pPr>
            <a:r>
              <a:rPr lang="fr-FR" sz="1400" dirty="0">
                <a:latin typeface="Comic Sans MS" pitchFamily="66" charset="0"/>
              </a:rPr>
              <a:t> Les systèmes d’information et de gestion si l’univers de l’informatique te passionne.</a:t>
            </a:r>
          </a:p>
          <a:p>
            <a:pPr marL="95249" indent="-95249" algn="just">
              <a:buFontTx/>
              <a:buChar char="-"/>
            </a:pPr>
            <a:r>
              <a:rPr lang="fr-FR" sz="1400" dirty="0">
                <a:latin typeface="Comic Sans MS" pitchFamily="66" charset="0"/>
              </a:rPr>
              <a:t> La gestion et finance si le domaine de la prise de décisions financières t’attire.</a:t>
            </a:r>
            <a:endParaRPr lang="fr-FR" sz="600" dirty="0">
              <a:latin typeface="Comic Sans MS" pitchFamily="66" charset="0"/>
            </a:endParaRPr>
          </a:p>
          <a:p>
            <a:pPr algn="just"/>
            <a:r>
              <a:rPr lang="fr-FR" sz="1400" dirty="0">
                <a:latin typeface="Comic Sans MS" pitchFamily="66" charset="0"/>
              </a:rPr>
              <a:t>Tu prépareras une épreuve orale qui comptera pour le bac et te permettra d’augmenter encore plus tes chances d’avoir un bon dossier et de réussir au bac avec mention.</a:t>
            </a:r>
          </a:p>
          <a:p>
            <a:pPr algn="just"/>
            <a:endParaRPr lang="fr-FR" sz="600" dirty="0">
              <a:latin typeface="Comic Sans MS" pitchFamily="66" charset="0"/>
            </a:endParaRPr>
          </a:p>
          <a:p>
            <a:pPr algn="just"/>
            <a:r>
              <a:rPr lang="fr-FR" sz="1400" dirty="0">
                <a:latin typeface="Comic Sans MS" pitchFamily="66" charset="0"/>
              </a:rPr>
              <a:t>Ces 3 spécialités de terminale te permettent d’intégrer toutes les formations vues précédemment.</a:t>
            </a:r>
          </a:p>
        </p:txBody>
      </p:sp>
      <p:sp>
        <p:nvSpPr>
          <p:cNvPr id="8" name="Rectangle à coins arrondis 7"/>
          <p:cNvSpPr/>
          <p:nvPr/>
        </p:nvSpPr>
        <p:spPr>
          <a:xfrm>
            <a:off x="296652" y="1057874"/>
            <a:ext cx="6336704" cy="1214641"/>
          </a:xfrm>
          <a:prstGeom prst="roundRect">
            <a:avLst/>
          </a:prstGeom>
          <a:no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224644" y="2461583"/>
            <a:ext cx="6408712" cy="5040405"/>
          </a:xfrm>
          <a:prstGeom prst="roundRect">
            <a:avLst>
              <a:gd name="adj" fmla="val 4295"/>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 11"/>
          <p:cNvGrpSpPr/>
          <p:nvPr/>
        </p:nvGrpSpPr>
        <p:grpSpPr>
          <a:xfrm>
            <a:off x="142852" y="7711335"/>
            <a:ext cx="6552158" cy="1787525"/>
            <a:chOff x="142852" y="7358082"/>
            <a:chExt cx="6552158" cy="1643074"/>
          </a:xfrm>
        </p:grpSpPr>
        <p:sp>
          <p:nvSpPr>
            <p:cNvPr id="7" name="ZoneTexte 6"/>
            <p:cNvSpPr txBox="1"/>
            <p:nvPr/>
          </p:nvSpPr>
          <p:spPr>
            <a:xfrm>
              <a:off x="307006" y="7429519"/>
              <a:ext cx="6336704" cy="1499396"/>
            </a:xfrm>
            <a:prstGeom prst="rect">
              <a:avLst/>
            </a:prstGeom>
            <a:noFill/>
            <a:ln>
              <a:noFill/>
            </a:ln>
          </p:spPr>
          <p:txBody>
            <a:bodyPr wrap="square" rtlCol="0">
              <a:spAutoFit/>
            </a:bodyPr>
            <a:lstStyle/>
            <a:p>
              <a:pPr algn="just">
                <a:spcBef>
                  <a:spcPts val="300"/>
                </a:spcBef>
              </a:pPr>
              <a:r>
                <a:rPr lang="fr-FR" sz="2000" dirty="0">
                  <a:latin typeface="Brush Script MT" pitchFamily="66" charset="0"/>
                </a:rPr>
                <a:t>   Avec une équipe d’enseignants qui saura t’accompagner avec bienveillance, de nouvelles matières abordables et proches du monde réel,  tu pourras poursuivre une scolarité en première et en terminale dans laquelle tu vas réussir. Mais attention, comme pour tous les autres bacs, il faut être motivé(e) et travailler.</a:t>
              </a:r>
            </a:p>
          </p:txBody>
        </p:sp>
        <p:sp>
          <p:nvSpPr>
            <p:cNvPr id="10" name="Rectangle à coins arrondis 9"/>
            <p:cNvSpPr/>
            <p:nvPr/>
          </p:nvSpPr>
          <p:spPr>
            <a:xfrm>
              <a:off x="214290" y="7429520"/>
              <a:ext cx="6480720" cy="15716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Picture 2"/>
            <p:cNvPicPr>
              <a:picLocks noChangeAspect="1" noChangeArrowheads="1"/>
            </p:cNvPicPr>
            <p:nvPr/>
          </p:nvPicPr>
          <p:blipFill>
            <a:blip r:embed="rId2" cstate="print"/>
            <a:srcRect l="82977" t="17438" r="4029" b="65582"/>
            <a:stretch>
              <a:fillRect/>
            </a:stretch>
          </p:blipFill>
          <p:spPr bwMode="auto">
            <a:xfrm>
              <a:off x="142852" y="7358082"/>
              <a:ext cx="335655" cy="350912"/>
            </a:xfrm>
            <a:prstGeom prst="rect">
              <a:avLst/>
            </a:prstGeom>
            <a:noFill/>
            <a:ln w="9525">
              <a:noFill/>
              <a:miter lim="800000"/>
              <a:headEnd/>
              <a:tailEnd/>
            </a:ln>
          </p:spPr>
        </p:pic>
      </p:gr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947</Words>
  <Application>Microsoft Office PowerPoint</Application>
  <PresentationFormat>Format A4 (210 x 297 mm)</PresentationFormat>
  <Paragraphs>145</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Arial Rounded MT Bold</vt:lpstr>
      <vt:lpstr>Brush Script MT</vt:lpstr>
      <vt:lpstr>Calibri</vt:lpstr>
      <vt:lpstr>Comic Sans MS</vt:lpstr>
      <vt:lpstr>Thème Office</vt:lpstr>
      <vt:lpstr>Présentation PowerPoint</vt:lpstr>
      <vt:lpstr>Un bac pour réussir tes études supérieures</vt:lpstr>
      <vt:lpstr>Présentation PowerPoint</vt:lpstr>
      <vt:lpstr>STMG, c’est aussi la possibilité de te réorienter</vt:lpstr>
      <vt:lpstr>Présentation PowerPoint</vt:lpstr>
      <vt:lpstr>Un bac pour réussir tes études supérieures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nb</dc:creator>
  <cp:lastModifiedBy>RICHARD Hélène</cp:lastModifiedBy>
  <cp:revision>85</cp:revision>
  <cp:lastPrinted>2019-05-09T14:22:59Z</cp:lastPrinted>
  <dcterms:created xsi:type="dcterms:W3CDTF">2014-03-26T22:53:29Z</dcterms:created>
  <dcterms:modified xsi:type="dcterms:W3CDTF">2019-05-10T10:25:13Z</dcterms:modified>
</cp:coreProperties>
</file>